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7"/>
  </p:notesMasterIdLst>
  <p:sldIdLst>
    <p:sldId id="256" r:id="rId2"/>
    <p:sldId id="257" r:id="rId3"/>
    <p:sldId id="258" r:id="rId4"/>
    <p:sldId id="357" r:id="rId5"/>
    <p:sldId id="395" r:id="rId6"/>
    <p:sldId id="416" r:id="rId7"/>
    <p:sldId id="415" r:id="rId8"/>
    <p:sldId id="414" r:id="rId9"/>
    <p:sldId id="413" r:id="rId10"/>
    <p:sldId id="412" r:id="rId11"/>
    <p:sldId id="422" r:id="rId12"/>
    <p:sldId id="421" r:id="rId13"/>
    <p:sldId id="420" r:id="rId14"/>
    <p:sldId id="419" r:id="rId15"/>
    <p:sldId id="425" r:id="rId16"/>
    <p:sldId id="428" r:id="rId17"/>
    <p:sldId id="427" r:id="rId18"/>
    <p:sldId id="426" r:id="rId19"/>
    <p:sldId id="261" r:id="rId20"/>
    <p:sldId id="262" r:id="rId21"/>
    <p:sldId id="263" r:id="rId22"/>
    <p:sldId id="264" r:id="rId23"/>
    <p:sldId id="265" r:id="rId24"/>
    <p:sldId id="266" r:id="rId25"/>
    <p:sldId id="267" r:id="rId26"/>
    <p:sldId id="268" r:id="rId27"/>
    <p:sldId id="277" r:id="rId28"/>
    <p:sldId id="286" r:id="rId29"/>
    <p:sldId id="270" r:id="rId30"/>
    <p:sldId id="269" r:id="rId31"/>
    <p:sldId id="272" r:id="rId32"/>
    <p:sldId id="273" r:id="rId33"/>
    <p:sldId id="271" r:id="rId34"/>
    <p:sldId id="274" r:id="rId35"/>
    <p:sldId id="275" r:id="rId36"/>
    <p:sldId id="278" r:id="rId37"/>
    <p:sldId id="284" r:id="rId38"/>
    <p:sldId id="283" r:id="rId39"/>
    <p:sldId id="279" r:id="rId40"/>
    <p:sldId id="280" r:id="rId41"/>
    <p:sldId id="282" r:id="rId42"/>
    <p:sldId id="285" r:id="rId43"/>
    <p:sldId id="292" r:id="rId44"/>
    <p:sldId id="305" r:id="rId45"/>
    <p:sldId id="306" r:id="rId46"/>
    <p:sldId id="354" r:id="rId47"/>
    <p:sldId id="349" r:id="rId48"/>
    <p:sldId id="351" r:id="rId49"/>
    <p:sldId id="290" r:id="rId50"/>
    <p:sldId id="355" r:id="rId51"/>
    <p:sldId id="291" r:id="rId52"/>
    <p:sldId id="356" r:id="rId53"/>
    <p:sldId id="288" r:id="rId54"/>
    <p:sldId id="289" r:id="rId55"/>
    <p:sldId id="287"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8DADC6-E161-4CF7-A266-16CE215A4132}" type="datetimeFigureOut">
              <a:rPr lang="en-IN" smtClean="0"/>
              <a:t>10-12-2024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4318B0-5D37-4D7E-90FB-EB264EF075E2}" type="slidenum">
              <a:rPr lang="en-IN" smtClean="0"/>
              <a:t>‹#›</a:t>
            </a:fld>
            <a:endParaRPr lang="en-IN"/>
          </a:p>
        </p:txBody>
      </p:sp>
    </p:spTree>
    <p:extLst>
      <p:ext uri="{BB962C8B-B14F-4D97-AF65-F5344CB8AC3E}">
        <p14:creationId xmlns:p14="http://schemas.microsoft.com/office/powerpoint/2010/main" val="2368357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114A53F0-4A89-E32F-43A6-F8607249BDBA}"/>
              </a:ext>
            </a:extLst>
          </p:cNvPr>
          <p:cNvSpPr>
            <a:spLocks noGrp="1" noRot="1" noChangeAspect="1" noTextEdit="1"/>
          </p:cNvSpPr>
          <p:nvPr>
            <p:ph type="sldImg"/>
          </p:nvPr>
        </p:nvSpPr>
        <p:spPr>
          <a:ln/>
        </p:spPr>
      </p:sp>
      <p:sp>
        <p:nvSpPr>
          <p:cNvPr id="8195" name="Notes Placeholder 2">
            <a:extLst>
              <a:ext uri="{FF2B5EF4-FFF2-40B4-BE49-F238E27FC236}">
                <a16:creationId xmlns:a16="http://schemas.microsoft.com/office/drawing/2014/main" id="{261A9D5C-A8F2-C86C-ACEE-65BA5D14E569}"/>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lang="en-IN" altLang="en-US">
              <a:latin typeface="Calibri" panose="020F0502020204030204" pitchFamily="34" charset="0"/>
            </a:endParaRPr>
          </a:p>
        </p:txBody>
      </p:sp>
      <p:sp>
        <p:nvSpPr>
          <p:cNvPr id="8196" name="Slide Number Placeholder 3">
            <a:extLst>
              <a:ext uri="{FF2B5EF4-FFF2-40B4-BE49-F238E27FC236}">
                <a16:creationId xmlns:a16="http://schemas.microsoft.com/office/drawing/2014/main" id="{E90D120E-6AE2-9B8F-7DF3-590F4011ED6B}"/>
              </a:ext>
            </a:extLst>
          </p:cNvPr>
          <p:cNvSpPr txBox="1">
            <a:spLocks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558ED947-FE9D-4604-96E4-38206F14E8C7}" type="slidenum">
              <a:rPr lang="en-US" altLang="en-US" sz="1200">
                <a:solidFill>
                  <a:srgbClr val="000000"/>
                </a:solidFill>
              </a:rPr>
              <a:pPr algn="r" eaLnBrk="1" hangingPunct="1"/>
              <a:t>43</a:t>
            </a:fld>
            <a:endParaRPr lang="en-US" altLang="en-US"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12/10/2024</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12/10/2024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12/10/2024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12/10/2024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12/10/2024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12/10/2024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12/10/2024</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12/10/2024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12/10/2024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2805C9AF-95FC-CB50-7143-8222C39608E2}"/>
              </a:ext>
            </a:extLst>
          </p:cNvPr>
          <p:cNvSpPr txBox="1">
            <a:spLocks noGrp="1"/>
          </p:cNvSpPr>
          <p:nvPr>
            <p:ph type="dt" sz="half" idx="10"/>
          </p:nvPr>
        </p:nvSpPr>
        <p:spPr>
          <a:ln/>
        </p:spPr>
        <p:txBody>
          <a:bodyPr/>
          <a:lstStyle>
            <a:lvl1pPr>
              <a:defRPr/>
            </a:lvl1pPr>
          </a:lstStyle>
          <a:p>
            <a:pPr>
              <a:defRPr/>
            </a:pPr>
            <a:fld id="{0B51A9D6-2ABF-43D2-87AE-57E951D61F42}" type="datetime1">
              <a:rPr lang="en-US"/>
              <a:pPr>
                <a:defRPr/>
              </a:pPr>
              <a:t>12/10/2024</a:t>
            </a:fld>
            <a:endParaRPr/>
          </a:p>
        </p:txBody>
      </p:sp>
      <p:sp>
        <p:nvSpPr>
          <p:cNvPr id="4" name="Footer Placeholder 4">
            <a:extLst>
              <a:ext uri="{FF2B5EF4-FFF2-40B4-BE49-F238E27FC236}">
                <a16:creationId xmlns:a16="http://schemas.microsoft.com/office/drawing/2014/main" id="{4F516A32-25C6-69AC-F3BA-348A102DAA59}"/>
              </a:ext>
            </a:extLst>
          </p:cNvPr>
          <p:cNvSpPr txBox="1">
            <a:spLocks noGrp="1"/>
          </p:cNvSpPr>
          <p:nvPr>
            <p:ph type="ftr" sz="quarter" idx="11"/>
          </p:nvPr>
        </p:nvSpPr>
        <p:spPr>
          <a:ln/>
        </p:spPr>
        <p:txBody>
          <a:bodyPr/>
          <a:lstStyle>
            <a:lvl1pPr>
              <a:defRPr/>
            </a:lvl1pPr>
          </a:lstStyle>
          <a:p>
            <a:pPr>
              <a:defRPr/>
            </a:pPr>
            <a:endParaRPr/>
          </a:p>
        </p:txBody>
      </p:sp>
      <p:sp>
        <p:nvSpPr>
          <p:cNvPr id="5" name="Slide Number Placeholder 5">
            <a:extLst>
              <a:ext uri="{FF2B5EF4-FFF2-40B4-BE49-F238E27FC236}">
                <a16:creationId xmlns:a16="http://schemas.microsoft.com/office/drawing/2014/main" id="{F106D580-7F0C-48CA-7E12-8D95885431A2}"/>
              </a:ext>
            </a:extLst>
          </p:cNvPr>
          <p:cNvSpPr txBox="1">
            <a:spLocks noGrp="1"/>
          </p:cNvSpPr>
          <p:nvPr>
            <p:ph type="sldNum" sz="quarter" idx="12"/>
          </p:nvPr>
        </p:nvSpPr>
        <p:spPr>
          <a:ln/>
        </p:spPr>
        <p:txBody>
          <a:bodyPr/>
          <a:lstStyle>
            <a:lvl1pPr>
              <a:defRPr/>
            </a:lvl1pPr>
          </a:lstStyle>
          <a:p>
            <a:pPr>
              <a:defRPr/>
            </a:pPr>
            <a:fld id="{875E1F08-B42B-4D5D-AE7C-8C08C02BBF38}" type="slidenum">
              <a:rPr/>
              <a:pPr>
                <a:defRPr/>
              </a:pPr>
              <a:t>‹#›</a:t>
            </a:fld>
            <a:endParaRPr/>
          </a:p>
        </p:txBody>
      </p:sp>
    </p:spTree>
    <p:extLst>
      <p:ext uri="{BB962C8B-B14F-4D97-AF65-F5344CB8AC3E}">
        <p14:creationId xmlns:p14="http://schemas.microsoft.com/office/powerpoint/2010/main" val="132200274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12/10/2024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12/10/2024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12/10/2024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12/10/2024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12/10/2024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12/10/2024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12/10/2024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12/10/2024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12/10/2024</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 id="2147483674" r:id="rId18"/>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C6125B-FAAA-E3D9-93B8-64F624B6FB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7578" y="1064907"/>
            <a:ext cx="10092949" cy="4910403"/>
          </a:xfrm>
          <a:prstGeom prst="rect">
            <a:avLst/>
          </a:prstGeom>
        </p:spPr>
      </p:pic>
    </p:spTree>
    <p:extLst>
      <p:ext uri="{BB962C8B-B14F-4D97-AF65-F5344CB8AC3E}">
        <p14:creationId xmlns:p14="http://schemas.microsoft.com/office/powerpoint/2010/main" val="1045721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B6B5-2EC7-4E40-AEA8-03A4FA628577}"/>
              </a:ext>
            </a:extLst>
          </p:cNvPr>
          <p:cNvSpPr>
            <a:spLocks noGrp="1"/>
          </p:cNvSpPr>
          <p:nvPr>
            <p:ph type="title"/>
          </p:nvPr>
        </p:nvSpPr>
        <p:spPr>
          <a:xfrm>
            <a:off x="0" y="764373"/>
            <a:ext cx="12055366" cy="1293028"/>
          </a:xfrm>
        </p:spPr>
        <p:txBody>
          <a:bodyPr>
            <a:normAutofit/>
          </a:bodyPr>
          <a:lstStyle/>
          <a:p>
            <a:pPr algn="ctr"/>
            <a:r>
              <a:rPr lang="en-IN" sz="4400" b="1" dirty="0">
                <a:solidFill>
                  <a:schemeClr val="bg1"/>
                </a:solidFill>
                <a:latin typeface="Arial Black" panose="020B0A04020102020204" pitchFamily="34" charset="0"/>
              </a:rPr>
              <a:t>Lord’s supper</a:t>
            </a:r>
          </a:p>
        </p:txBody>
      </p:sp>
      <p:pic>
        <p:nvPicPr>
          <p:cNvPr id="3" name="Content Placeholder 2">
            <a:extLst>
              <a:ext uri="{FF2B5EF4-FFF2-40B4-BE49-F238E27FC236}">
                <a16:creationId xmlns:a16="http://schemas.microsoft.com/office/drawing/2014/main" id="{A3AB6B86-C70D-4748-975A-F97A3BE6C2D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042789" y="2384534"/>
            <a:ext cx="6012577" cy="4374931"/>
          </a:xfrm>
          <a:prstGeom prst="rect">
            <a:avLst/>
          </a:prstGeom>
        </p:spPr>
      </p:pic>
      <p:pic>
        <p:nvPicPr>
          <p:cNvPr id="5" name="Picture 4">
            <a:extLst>
              <a:ext uri="{FF2B5EF4-FFF2-40B4-BE49-F238E27FC236}">
                <a16:creationId xmlns:a16="http://schemas.microsoft.com/office/drawing/2014/main" id="{EEC57AF4-3B29-ED2C-B1B3-91DBF22DFB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774" y="2384534"/>
            <a:ext cx="5833241" cy="4374931"/>
          </a:xfrm>
          <a:prstGeom prst="rect">
            <a:avLst/>
          </a:prstGeom>
        </p:spPr>
      </p:pic>
    </p:spTree>
    <p:extLst>
      <p:ext uri="{BB962C8B-B14F-4D97-AF65-F5344CB8AC3E}">
        <p14:creationId xmlns:p14="http://schemas.microsoft.com/office/powerpoint/2010/main" val="3643496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B6B5-2EC7-4E40-AEA8-03A4FA628577}"/>
              </a:ext>
            </a:extLst>
          </p:cNvPr>
          <p:cNvSpPr>
            <a:spLocks noGrp="1"/>
          </p:cNvSpPr>
          <p:nvPr>
            <p:ph type="title"/>
          </p:nvPr>
        </p:nvSpPr>
        <p:spPr>
          <a:xfrm>
            <a:off x="0" y="764373"/>
            <a:ext cx="12055366" cy="1293028"/>
          </a:xfrm>
        </p:spPr>
        <p:txBody>
          <a:bodyPr>
            <a:normAutofit/>
          </a:bodyPr>
          <a:lstStyle/>
          <a:p>
            <a:pPr algn="ctr"/>
            <a:r>
              <a:rPr lang="en-IN" sz="4400" b="1" dirty="0">
                <a:solidFill>
                  <a:schemeClr val="bg1"/>
                </a:solidFill>
                <a:latin typeface="Arial Black" panose="020B0A04020102020204" pitchFamily="34" charset="0"/>
              </a:rPr>
              <a:t>Cultural program’s</a:t>
            </a:r>
          </a:p>
        </p:txBody>
      </p:sp>
      <p:pic>
        <p:nvPicPr>
          <p:cNvPr id="3" name="Content Placeholder 2">
            <a:extLst>
              <a:ext uri="{FF2B5EF4-FFF2-40B4-BE49-F238E27FC236}">
                <a16:creationId xmlns:a16="http://schemas.microsoft.com/office/drawing/2014/main" id="{2893B0E6-1748-A72E-E434-B57D142A618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2121" y="2417377"/>
            <a:ext cx="9230101" cy="4440620"/>
          </a:xfrm>
          <a:prstGeom prst="rect">
            <a:avLst/>
          </a:prstGeom>
        </p:spPr>
      </p:pic>
      <p:pic>
        <p:nvPicPr>
          <p:cNvPr id="5" name="Picture 4">
            <a:extLst>
              <a:ext uri="{FF2B5EF4-FFF2-40B4-BE49-F238E27FC236}">
                <a16:creationId xmlns:a16="http://schemas.microsoft.com/office/drawing/2014/main" id="{69DA0FE5-3315-F156-F515-10DF7E41C9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47338" y="2417377"/>
            <a:ext cx="5069490" cy="4440621"/>
          </a:xfrm>
          <a:prstGeom prst="rect">
            <a:avLst/>
          </a:prstGeom>
        </p:spPr>
      </p:pic>
    </p:spTree>
    <p:extLst>
      <p:ext uri="{BB962C8B-B14F-4D97-AF65-F5344CB8AC3E}">
        <p14:creationId xmlns:p14="http://schemas.microsoft.com/office/powerpoint/2010/main" val="1652675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B6B5-2EC7-4E40-AEA8-03A4FA628577}"/>
              </a:ext>
            </a:extLst>
          </p:cNvPr>
          <p:cNvSpPr>
            <a:spLocks noGrp="1"/>
          </p:cNvSpPr>
          <p:nvPr>
            <p:ph type="title"/>
          </p:nvPr>
        </p:nvSpPr>
        <p:spPr>
          <a:xfrm>
            <a:off x="0" y="764373"/>
            <a:ext cx="12055366" cy="1293028"/>
          </a:xfrm>
        </p:spPr>
        <p:txBody>
          <a:bodyPr>
            <a:normAutofit/>
          </a:bodyPr>
          <a:lstStyle/>
          <a:p>
            <a:pPr algn="ctr"/>
            <a:r>
              <a:rPr lang="en-IN" sz="4400" b="1" dirty="0">
                <a:solidFill>
                  <a:schemeClr val="bg1"/>
                </a:solidFill>
                <a:latin typeface="Arial Black" panose="020B0A04020102020204" pitchFamily="34" charset="0"/>
              </a:rPr>
              <a:t>Cultural program’s</a:t>
            </a:r>
          </a:p>
        </p:txBody>
      </p:sp>
      <p:pic>
        <p:nvPicPr>
          <p:cNvPr id="3" name="Content Placeholder 2">
            <a:extLst>
              <a:ext uri="{FF2B5EF4-FFF2-40B4-BE49-F238E27FC236}">
                <a16:creationId xmlns:a16="http://schemas.microsoft.com/office/drawing/2014/main" id="{F7F6F085-32F9-51AE-71F2-67CA62BE276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5378" y="2443654"/>
            <a:ext cx="5672666" cy="4254500"/>
          </a:xfrm>
          <a:prstGeom prst="rect">
            <a:avLst/>
          </a:prstGeom>
        </p:spPr>
      </p:pic>
      <p:pic>
        <p:nvPicPr>
          <p:cNvPr id="5" name="Picture 4">
            <a:extLst>
              <a:ext uri="{FF2B5EF4-FFF2-40B4-BE49-F238E27FC236}">
                <a16:creationId xmlns:a16="http://schemas.microsoft.com/office/drawing/2014/main" id="{861337C2-12FD-0F5C-F824-1C612DF17C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7683" y="2443655"/>
            <a:ext cx="5948855" cy="4254500"/>
          </a:xfrm>
          <a:prstGeom prst="rect">
            <a:avLst/>
          </a:prstGeom>
        </p:spPr>
      </p:pic>
    </p:spTree>
    <p:extLst>
      <p:ext uri="{BB962C8B-B14F-4D97-AF65-F5344CB8AC3E}">
        <p14:creationId xmlns:p14="http://schemas.microsoft.com/office/powerpoint/2010/main" val="546167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B6B5-2EC7-4E40-AEA8-03A4FA628577}"/>
              </a:ext>
            </a:extLst>
          </p:cNvPr>
          <p:cNvSpPr>
            <a:spLocks noGrp="1"/>
          </p:cNvSpPr>
          <p:nvPr>
            <p:ph type="title"/>
          </p:nvPr>
        </p:nvSpPr>
        <p:spPr>
          <a:xfrm>
            <a:off x="0" y="764373"/>
            <a:ext cx="12055366" cy="1293028"/>
          </a:xfrm>
        </p:spPr>
        <p:txBody>
          <a:bodyPr>
            <a:normAutofit/>
          </a:bodyPr>
          <a:lstStyle/>
          <a:p>
            <a:pPr algn="ctr"/>
            <a:r>
              <a:rPr lang="en-IN" sz="4400" b="1" dirty="0">
                <a:solidFill>
                  <a:schemeClr val="bg1"/>
                </a:solidFill>
                <a:latin typeface="Arial Black" panose="020B0A04020102020204" pitchFamily="34" charset="0"/>
              </a:rPr>
              <a:t>Cultural program’s</a:t>
            </a:r>
          </a:p>
        </p:txBody>
      </p:sp>
      <p:pic>
        <p:nvPicPr>
          <p:cNvPr id="3" name="Content Placeholder 2">
            <a:extLst>
              <a:ext uri="{FF2B5EF4-FFF2-40B4-BE49-F238E27FC236}">
                <a16:creationId xmlns:a16="http://schemas.microsoft.com/office/drawing/2014/main" id="{301DFB56-2B00-87C1-2FF7-05470418C48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7419" y="2444750"/>
            <a:ext cx="6063173" cy="4254500"/>
          </a:xfrm>
          <a:prstGeom prst="rect">
            <a:avLst/>
          </a:prstGeom>
        </p:spPr>
      </p:pic>
      <p:pic>
        <p:nvPicPr>
          <p:cNvPr id="5" name="Picture 4">
            <a:extLst>
              <a:ext uri="{FF2B5EF4-FFF2-40B4-BE49-F238E27FC236}">
                <a16:creationId xmlns:a16="http://schemas.microsoft.com/office/drawing/2014/main" id="{833A8797-3869-3A06-47EC-C4DCAA28E5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8011" y="2444750"/>
            <a:ext cx="5884333" cy="4254500"/>
          </a:xfrm>
          <a:prstGeom prst="rect">
            <a:avLst/>
          </a:prstGeom>
        </p:spPr>
      </p:pic>
    </p:spTree>
    <p:extLst>
      <p:ext uri="{BB962C8B-B14F-4D97-AF65-F5344CB8AC3E}">
        <p14:creationId xmlns:p14="http://schemas.microsoft.com/office/powerpoint/2010/main" val="4152696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B6B5-2EC7-4E40-AEA8-03A4FA628577}"/>
              </a:ext>
            </a:extLst>
          </p:cNvPr>
          <p:cNvSpPr>
            <a:spLocks noGrp="1"/>
          </p:cNvSpPr>
          <p:nvPr>
            <p:ph type="title"/>
          </p:nvPr>
        </p:nvSpPr>
        <p:spPr>
          <a:xfrm>
            <a:off x="0" y="764373"/>
            <a:ext cx="12055366" cy="1293028"/>
          </a:xfrm>
        </p:spPr>
        <p:txBody>
          <a:bodyPr>
            <a:normAutofit/>
          </a:bodyPr>
          <a:lstStyle/>
          <a:p>
            <a:pPr algn="ctr"/>
            <a:r>
              <a:rPr lang="en-IN" sz="4400" b="1" dirty="0">
                <a:solidFill>
                  <a:schemeClr val="bg1"/>
                </a:solidFill>
                <a:latin typeface="Arial Black" panose="020B0A04020102020204" pitchFamily="34" charset="0"/>
              </a:rPr>
              <a:t>Cultural program’s</a:t>
            </a:r>
          </a:p>
        </p:txBody>
      </p:sp>
      <p:pic>
        <p:nvPicPr>
          <p:cNvPr id="3" name="Content Placeholder 2">
            <a:extLst>
              <a:ext uri="{FF2B5EF4-FFF2-40B4-BE49-F238E27FC236}">
                <a16:creationId xmlns:a16="http://schemas.microsoft.com/office/drawing/2014/main" id="{723941A2-D5FB-F502-7070-1CB0B75299F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371855" y="2514600"/>
            <a:ext cx="7553065" cy="4254500"/>
          </a:xfrm>
          <a:prstGeom prst="rect">
            <a:avLst/>
          </a:prstGeom>
        </p:spPr>
      </p:pic>
    </p:spTree>
    <p:extLst>
      <p:ext uri="{BB962C8B-B14F-4D97-AF65-F5344CB8AC3E}">
        <p14:creationId xmlns:p14="http://schemas.microsoft.com/office/powerpoint/2010/main" val="2584117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B6B5-2EC7-4E40-AEA8-03A4FA628577}"/>
              </a:ext>
            </a:extLst>
          </p:cNvPr>
          <p:cNvSpPr>
            <a:spLocks noGrp="1"/>
          </p:cNvSpPr>
          <p:nvPr>
            <p:ph type="title"/>
          </p:nvPr>
        </p:nvSpPr>
        <p:spPr>
          <a:xfrm>
            <a:off x="0" y="764373"/>
            <a:ext cx="12055366" cy="1293028"/>
          </a:xfrm>
        </p:spPr>
        <p:txBody>
          <a:bodyPr>
            <a:normAutofit/>
          </a:bodyPr>
          <a:lstStyle/>
          <a:p>
            <a:pPr algn="ctr"/>
            <a:r>
              <a:rPr lang="en-IN" sz="4400" b="1" dirty="0">
                <a:solidFill>
                  <a:schemeClr val="bg1"/>
                </a:solidFill>
                <a:latin typeface="Arial Black" panose="020B0A04020102020204" pitchFamily="34" charset="0"/>
              </a:rPr>
              <a:t>Testimonies</a:t>
            </a:r>
          </a:p>
        </p:txBody>
      </p:sp>
      <p:sp>
        <p:nvSpPr>
          <p:cNvPr id="4" name="Content Placeholder 3">
            <a:extLst>
              <a:ext uri="{FF2B5EF4-FFF2-40B4-BE49-F238E27FC236}">
                <a16:creationId xmlns:a16="http://schemas.microsoft.com/office/drawing/2014/main" id="{C5DE2B35-BBF0-1759-EE95-AD4D7EF5CF9C}"/>
              </a:ext>
            </a:extLst>
          </p:cNvPr>
          <p:cNvSpPr>
            <a:spLocks noGrp="1"/>
          </p:cNvSpPr>
          <p:nvPr>
            <p:ph idx="1"/>
          </p:nvPr>
        </p:nvSpPr>
        <p:spPr>
          <a:xfrm>
            <a:off x="241738" y="2514598"/>
            <a:ext cx="11813628" cy="4254063"/>
          </a:xfrm>
        </p:spPr>
        <p:txBody>
          <a:bodyPr>
            <a:normAutofit lnSpcReduction="10000"/>
          </a:bodyPr>
          <a:lstStyle/>
          <a:p>
            <a:pPr>
              <a:buFont typeface="Wingdings" panose="05000000000000000000" pitchFamily="2" charset="2"/>
              <a:buChar char="Ø"/>
            </a:pPr>
            <a:r>
              <a:rPr lang="en-US" sz="2800" b="1" i="0" dirty="0">
                <a:solidFill>
                  <a:srgbClr val="000000"/>
                </a:solidFill>
                <a:effectLst/>
                <a:latin typeface="Roboto" panose="02000000000000000000" pitchFamily="2" charset="0"/>
              </a:rPr>
              <a:t> For the first time Maharashtra team organized meeting in a large scale, Lord Himself chose and trained ordinary people and equipped His army to execute the works. Ex 35:30</a:t>
            </a:r>
          </a:p>
          <a:p>
            <a:pPr>
              <a:buFont typeface="Wingdings" panose="05000000000000000000" pitchFamily="2" charset="2"/>
              <a:buChar char="Ø"/>
            </a:pPr>
            <a:endParaRPr lang="en-US" sz="2800" b="1" i="0" dirty="0">
              <a:solidFill>
                <a:srgbClr val="000000"/>
              </a:solidFill>
              <a:effectLst/>
              <a:latin typeface="Roboto" panose="02000000000000000000" pitchFamily="2" charset="0"/>
            </a:endParaRPr>
          </a:p>
          <a:p>
            <a:pPr>
              <a:buFont typeface="Wingdings" panose="05000000000000000000" pitchFamily="2" charset="2"/>
              <a:buChar char="Ø"/>
            </a:pPr>
            <a:r>
              <a:rPr lang="en-US" sz="2800" b="1" dirty="0">
                <a:solidFill>
                  <a:srgbClr val="000000"/>
                </a:solidFill>
                <a:latin typeface="Roboto" panose="02000000000000000000" pitchFamily="2" charset="0"/>
              </a:rPr>
              <a:t>The Lord connected us with the right people who had the talent and gift to do the works.</a:t>
            </a:r>
          </a:p>
          <a:p>
            <a:pPr>
              <a:buFont typeface="Wingdings" panose="05000000000000000000" pitchFamily="2" charset="2"/>
              <a:buChar char="Ø"/>
            </a:pPr>
            <a:endParaRPr lang="en-US" sz="2800" b="1" dirty="0">
              <a:solidFill>
                <a:srgbClr val="000000"/>
              </a:solidFill>
              <a:latin typeface="Roboto" panose="02000000000000000000" pitchFamily="2" charset="0"/>
            </a:endParaRPr>
          </a:p>
          <a:p>
            <a:pPr>
              <a:buFont typeface="Wingdings" panose="05000000000000000000" pitchFamily="2" charset="2"/>
              <a:buChar char="Ø"/>
            </a:pPr>
            <a:r>
              <a:rPr lang="en-US" sz="2800" b="1" i="0" dirty="0">
                <a:solidFill>
                  <a:srgbClr val="000000"/>
                </a:solidFill>
                <a:effectLst/>
                <a:latin typeface="Roboto" panose="02000000000000000000" pitchFamily="2" charset="0"/>
              </a:rPr>
              <a:t>Breakfast, Tea, Lunch was all prepared by our soldiers and there was no lack nor wastage of any food.</a:t>
            </a:r>
          </a:p>
          <a:p>
            <a:pPr>
              <a:buFont typeface="Wingdings" panose="05000000000000000000" pitchFamily="2" charset="2"/>
              <a:buChar char="Ø"/>
            </a:pPr>
            <a:endParaRPr lang="en-US" sz="2800" b="1" dirty="0">
              <a:solidFill>
                <a:srgbClr val="000000"/>
              </a:solidFill>
              <a:latin typeface="Roboto" panose="02000000000000000000" pitchFamily="2" charset="0"/>
            </a:endParaRPr>
          </a:p>
          <a:p>
            <a:pPr>
              <a:buFont typeface="Wingdings" panose="05000000000000000000" pitchFamily="2" charset="2"/>
              <a:buChar char="Ø"/>
            </a:pPr>
            <a:endParaRPr lang="en-US" sz="2800" b="1" i="0" dirty="0">
              <a:solidFill>
                <a:srgbClr val="000000"/>
              </a:solidFill>
              <a:effectLst/>
              <a:latin typeface="Roboto" panose="02000000000000000000" pitchFamily="2" charset="0"/>
            </a:endParaRPr>
          </a:p>
        </p:txBody>
      </p:sp>
    </p:spTree>
    <p:extLst>
      <p:ext uri="{BB962C8B-B14F-4D97-AF65-F5344CB8AC3E}">
        <p14:creationId xmlns:p14="http://schemas.microsoft.com/office/powerpoint/2010/main" val="1507817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B6B5-2EC7-4E40-AEA8-03A4FA628577}"/>
              </a:ext>
            </a:extLst>
          </p:cNvPr>
          <p:cNvSpPr>
            <a:spLocks noGrp="1"/>
          </p:cNvSpPr>
          <p:nvPr>
            <p:ph type="title"/>
          </p:nvPr>
        </p:nvSpPr>
        <p:spPr>
          <a:xfrm>
            <a:off x="0" y="764373"/>
            <a:ext cx="12055366" cy="1293028"/>
          </a:xfrm>
        </p:spPr>
        <p:txBody>
          <a:bodyPr>
            <a:normAutofit/>
          </a:bodyPr>
          <a:lstStyle/>
          <a:p>
            <a:pPr algn="ctr"/>
            <a:r>
              <a:rPr lang="en-IN" sz="4400" b="1" dirty="0">
                <a:solidFill>
                  <a:schemeClr val="bg1"/>
                </a:solidFill>
                <a:latin typeface="Arial Black" panose="020B0A04020102020204" pitchFamily="34" charset="0"/>
              </a:rPr>
              <a:t>Testimonies</a:t>
            </a:r>
          </a:p>
        </p:txBody>
      </p:sp>
      <p:sp>
        <p:nvSpPr>
          <p:cNvPr id="4" name="Content Placeholder 3">
            <a:extLst>
              <a:ext uri="{FF2B5EF4-FFF2-40B4-BE49-F238E27FC236}">
                <a16:creationId xmlns:a16="http://schemas.microsoft.com/office/drawing/2014/main" id="{C5DE2B35-BBF0-1759-EE95-AD4D7EF5CF9C}"/>
              </a:ext>
            </a:extLst>
          </p:cNvPr>
          <p:cNvSpPr>
            <a:spLocks noGrp="1"/>
          </p:cNvSpPr>
          <p:nvPr>
            <p:ph idx="1"/>
          </p:nvPr>
        </p:nvSpPr>
        <p:spPr>
          <a:xfrm>
            <a:off x="241738" y="2514598"/>
            <a:ext cx="11813628" cy="4254063"/>
          </a:xfrm>
        </p:spPr>
        <p:txBody>
          <a:bodyPr>
            <a:normAutofit lnSpcReduction="10000"/>
          </a:bodyPr>
          <a:lstStyle/>
          <a:p>
            <a:pPr>
              <a:buFont typeface="Wingdings" panose="05000000000000000000" pitchFamily="2" charset="2"/>
              <a:buChar char="Ø"/>
            </a:pPr>
            <a:r>
              <a:rPr lang="en-US" sz="2800" b="1" i="0" dirty="0">
                <a:solidFill>
                  <a:srgbClr val="000000"/>
                </a:solidFill>
                <a:effectLst/>
                <a:latin typeface="Roboto" panose="02000000000000000000" pitchFamily="2" charset="0"/>
              </a:rPr>
              <a:t> One sister had to shift to her hometown for personal reasons due to which she went far from God. She had a desire in her heart to do something for the Lord, God fulfilled her desire, and she was selected in the worship team, as she worshipped the Lord, she felt that all her bondages are broken, and God has forgiven her and given her a new life.</a:t>
            </a:r>
          </a:p>
          <a:p>
            <a:pPr>
              <a:buFont typeface="Wingdings" panose="05000000000000000000" pitchFamily="2" charset="2"/>
              <a:buChar char="Ø"/>
            </a:pPr>
            <a:endParaRPr lang="en-US" sz="2800" b="1" i="0" dirty="0">
              <a:solidFill>
                <a:srgbClr val="000000"/>
              </a:solidFill>
              <a:effectLst/>
              <a:latin typeface="Roboto" panose="02000000000000000000" pitchFamily="2" charset="0"/>
            </a:endParaRPr>
          </a:p>
          <a:p>
            <a:pPr>
              <a:buFont typeface="Wingdings" panose="05000000000000000000" pitchFamily="2" charset="2"/>
              <a:buChar char="Ø"/>
            </a:pPr>
            <a:r>
              <a:rPr lang="en-US" sz="2800" b="1" dirty="0">
                <a:solidFill>
                  <a:srgbClr val="000000"/>
                </a:solidFill>
                <a:latin typeface="Roboto" panose="02000000000000000000" pitchFamily="2" charset="0"/>
              </a:rPr>
              <a:t>Another sister saw a vision during the worship, that Lord Jesus is seated on a throne and is very happy with the meeting and all the participants.</a:t>
            </a:r>
            <a:endParaRPr lang="en-US" sz="2800" b="1" i="0" dirty="0">
              <a:solidFill>
                <a:srgbClr val="000000"/>
              </a:solidFill>
              <a:effectLst/>
              <a:latin typeface="Roboto" panose="02000000000000000000" pitchFamily="2" charset="0"/>
            </a:endParaRPr>
          </a:p>
        </p:txBody>
      </p:sp>
    </p:spTree>
    <p:extLst>
      <p:ext uri="{BB962C8B-B14F-4D97-AF65-F5344CB8AC3E}">
        <p14:creationId xmlns:p14="http://schemas.microsoft.com/office/powerpoint/2010/main" val="832377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B6B5-2EC7-4E40-AEA8-03A4FA628577}"/>
              </a:ext>
            </a:extLst>
          </p:cNvPr>
          <p:cNvSpPr>
            <a:spLocks noGrp="1"/>
          </p:cNvSpPr>
          <p:nvPr>
            <p:ph type="title"/>
          </p:nvPr>
        </p:nvSpPr>
        <p:spPr>
          <a:xfrm>
            <a:off x="0" y="764373"/>
            <a:ext cx="12055366" cy="1293028"/>
          </a:xfrm>
        </p:spPr>
        <p:txBody>
          <a:bodyPr>
            <a:normAutofit/>
          </a:bodyPr>
          <a:lstStyle/>
          <a:p>
            <a:pPr algn="ctr"/>
            <a:r>
              <a:rPr lang="en-IN" sz="4400" b="1" dirty="0">
                <a:solidFill>
                  <a:schemeClr val="bg1"/>
                </a:solidFill>
                <a:latin typeface="Arial Black" panose="020B0A04020102020204" pitchFamily="34" charset="0"/>
              </a:rPr>
              <a:t>Testimonies</a:t>
            </a:r>
          </a:p>
        </p:txBody>
      </p:sp>
      <p:sp>
        <p:nvSpPr>
          <p:cNvPr id="4" name="Content Placeholder 3">
            <a:extLst>
              <a:ext uri="{FF2B5EF4-FFF2-40B4-BE49-F238E27FC236}">
                <a16:creationId xmlns:a16="http://schemas.microsoft.com/office/drawing/2014/main" id="{C5DE2B35-BBF0-1759-EE95-AD4D7EF5CF9C}"/>
              </a:ext>
            </a:extLst>
          </p:cNvPr>
          <p:cNvSpPr>
            <a:spLocks noGrp="1"/>
          </p:cNvSpPr>
          <p:nvPr>
            <p:ph idx="1"/>
          </p:nvPr>
        </p:nvSpPr>
        <p:spPr>
          <a:xfrm>
            <a:off x="241738" y="2514598"/>
            <a:ext cx="11813628" cy="4254063"/>
          </a:xfrm>
        </p:spPr>
        <p:txBody>
          <a:bodyPr>
            <a:normAutofit/>
          </a:bodyPr>
          <a:lstStyle/>
          <a:p>
            <a:pPr>
              <a:buFont typeface="Wingdings" panose="05000000000000000000" pitchFamily="2" charset="2"/>
              <a:buChar char="Ø"/>
            </a:pPr>
            <a:r>
              <a:rPr lang="en-US" sz="2800" b="1" i="0" dirty="0">
                <a:solidFill>
                  <a:srgbClr val="000000"/>
                </a:solidFill>
                <a:effectLst/>
                <a:latin typeface="Roboto" panose="02000000000000000000" pitchFamily="2" charset="0"/>
              </a:rPr>
              <a:t> One brother felt the presence of the Lord during March past, He saw Jesus' right in front of the army and He Himself is leading all of us as a commander. He also felt that when Jesus is with us, we do not need anyone to lead us.</a:t>
            </a:r>
          </a:p>
          <a:p>
            <a:pPr>
              <a:buFont typeface="Wingdings" panose="05000000000000000000" pitchFamily="2" charset="2"/>
              <a:buChar char="Ø"/>
            </a:pPr>
            <a:endParaRPr lang="en-US" sz="2800" b="1" dirty="0">
              <a:solidFill>
                <a:srgbClr val="000000"/>
              </a:solidFill>
              <a:latin typeface="Roboto" panose="02000000000000000000" pitchFamily="2" charset="0"/>
            </a:endParaRPr>
          </a:p>
          <a:p>
            <a:pPr>
              <a:buFont typeface="Wingdings" panose="05000000000000000000" pitchFamily="2" charset="2"/>
              <a:buChar char="Ø"/>
            </a:pPr>
            <a:r>
              <a:rPr lang="en-US" sz="2800" b="1" i="0" dirty="0">
                <a:solidFill>
                  <a:srgbClr val="000000"/>
                </a:solidFill>
                <a:effectLst/>
                <a:latin typeface="Roboto" panose="02000000000000000000" pitchFamily="2" charset="0"/>
              </a:rPr>
              <a:t> One sister lost her wallet which had all important ID’s and documents, everyone prayed and prophesied for this, next day morning she received a call from a person, and he returned the purse with all the ID’s and documents.</a:t>
            </a:r>
          </a:p>
        </p:txBody>
      </p:sp>
    </p:spTree>
    <p:extLst>
      <p:ext uri="{BB962C8B-B14F-4D97-AF65-F5344CB8AC3E}">
        <p14:creationId xmlns:p14="http://schemas.microsoft.com/office/powerpoint/2010/main" val="1331821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B6B5-2EC7-4E40-AEA8-03A4FA628577}"/>
              </a:ext>
            </a:extLst>
          </p:cNvPr>
          <p:cNvSpPr>
            <a:spLocks noGrp="1"/>
          </p:cNvSpPr>
          <p:nvPr>
            <p:ph type="title"/>
          </p:nvPr>
        </p:nvSpPr>
        <p:spPr>
          <a:xfrm>
            <a:off x="0" y="764373"/>
            <a:ext cx="12055366" cy="1293028"/>
          </a:xfrm>
        </p:spPr>
        <p:txBody>
          <a:bodyPr>
            <a:normAutofit/>
          </a:bodyPr>
          <a:lstStyle/>
          <a:p>
            <a:pPr algn="ctr"/>
            <a:r>
              <a:rPr lang="en-IN" sz="4400" b="1" dirty="0">
                <a:solidFill>
                  <a:schemeClr val="bg1"/>
                </a:solidFill>
                <a:latin typeface="Arial Black" panose="020B0A04020102020204" pitchFamily="34" charset="0"/>
              </a:rPr>
              <a:t>Testimonies</a:t>
            </a:r>
          </a:p>
        </p:txBody>
      </p:sp>
      <p:sp>
        <p:nvSpPr>
          <p:cNvPr id="4" name="Content Placeholder 3">
            <a:extLst>
              <a:ext uri="{FF2B5EF4-FFF2-40B4-BE49-F238E27FC236}">
                <a16:creationId xmlns:a16="http://schemas.microsoft.com/office/drawing/2014/main" id="{C5DE2B35-BBF0-1759-EE95-AD4D7EF5CF9C}"/>
              </a:ext>
            </a:extLst>
          </p:cNvPr>
          <p:cNvSpPr>
            <a:spLocks noGrp="1"/>
          </p:cNvSpPr>
          <p:nvPr>
            <p:ph idx="1"/>
          </p:nvPr>
        </p:nvSpPr>
        <p:spPr>
          <a:xfrm>
            <a:off x="241738" y="2514598"/>
            <a:ext cx="11813628" cy="4254063"/>
          </a:xfrm>
        </p:spPr>
        <p:txBody>
          <a:bodyPr>
            <a:normAutofit fontScale="92500" lnSpcReduction="10000"/>
          </a:bodyPr>
          <a:lstStyle/>
          <a:p>
            <a:pPr>
              <a:buFont typeface="Wingdings" panose="05000000000000000000" pitchFamily="2" charset="2"/>
              <a:buChar char="Ø"/>
            </a:pPr>
            <a:r>
              <a:rPr lang="en-US" sz="2800" b="1" i="0" dirty="0">
                <a:solidFill>
                  <a:srgbClr val="000000"/>
                </a:solidFill>
                <a:effectLst/>
                <a:latin typeface="Roboto" panose="02000000000000000000" pitchFamily="2" charset="0"/>
              </a:rPr>
              <a:t> During repentance and commitment, many saw visions and received revelations from the Lord for them as well as for Maharashtra.</a:t>
            </a:r>
          </a:p>
          <a:p>
            <a:pPr>
              <a:buFont typeface="Wingdings" panose="05000000000000000000" pitchFamily="2" charset="2"/>
              <a:buChar char="Ø"/>
            </a:pPr>
            <a:endParaRPr lang="en-US" sz="2800" b="1" dirty="0">
              <a:solidFill>
                <a:srgbClr val="000000"/>
              </a:solidFill>
              <a:latin typeface="Roboto" panose="02000000000000000000" pitchFamily="2" charset="0"/>
            </a:endParaRPr>
          </a:p>
          <a:p>
            <a:pPr>
              <a:buFont typeface="Wingdings" panose="05000000000000000000" pitchFamily="2" charset="2"/>
              <a:buChar char="Ø"/>
            </a:pPr>
            <a:r>
              <a:rPr lang="en-US" sz="2800" b="1" i="0" dirty="0">
                <a:solidFill>
                  <a:srgbClr val="000000"/>
                </a:solidFill>
                <a:effectLst/>
                <a:latin typeface="Roboto" panose="02000000000000000000" pitchFamily="2" charset="0"/>
              </a:rPr>
              <a:t> The sister who was leading in renewal of covenant felt dryness in her since many days, however after the renewal of covenant she was filled with Holy spirit and testified that she was able to see visions and experience God like before.</a:t>
            </a:r>
          </a:p>
          <a:p>
            <a:pPr>
              <a:buFont typeface="Wingdings" panose="05000000000000000000" pitchFamily="2" charset="2"/>
              <a:buChar char="Ø"/>
            </a:pPr>
            <a:endParaRPr lang="en-US" sz="2800" b="1" dirty="0">
              <a:solidFill>
                <a:srgbClr val="000000"/>
              </a:solidFill>
              <a:latin typeface="Roboto" panose="02000000000000000000" pitchFamily="2" charset="0"/>
            </a:endParaRPr>
          </a:p>
          <a:p>
            <a:pPr>
              <a:buFont typeface="Wingdings" panose="05000000000000000000" pitchFamily="2" charset="2"/>
              <a:buChar char="Ø"/>
            </a:pPr>
            <a:r>
              <a:rPr lang="en-US" sz="2800" b="1" i="0" dirty="0">
                <a:solidFill>
                  <a:srgbClr val="000000"/>
                </a:solidFill>
                <a:effectLst/>
                <a:latin typeface="Roboto" panose="02000000000000000000" pitchFamily="2" charset="0"/>
              </a:rPr>
              <a:t> In spite of festival season, more than 60 participants were able to come for the meeting from various parts of Maharashtra.</a:t>
            </a:r>
          </a:p>
        </p:txBody>
      </p:sp>
    </p:spTree>
    <p:extLst>
      <p:ext uri="{BB962C8B-B14F-4D97-AF65-F5344CB8AC3E}">
        <p14:creationId xmlns:p14="http://schemas.microsoft.com/office/powerpoint/2010/main" val="4203300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7E3A2-8942-1844-C340-67717411350D}"/>
              </a:ext>
            </a:extLst>
          </p:cNvPr>
          <p:cNvSpPr>
            <a:spLocks noGrp="1"/>
          </p:cNvSpPr>
          <p:nvPr>
            <p:ph type="ctrTitle"/>
          </p:nvPr>
        </p:nvSpPr>
        <p:spPr>
          <a:xfrm>
            <a:off x="823650" y="-893838"/>
            <a:ext cx="10925821" cy="2479366"/>
          </a:xfrm>
        </p:spPr>
        <p:txBody>
          <a:bodyPr/>
          <a:lstStyle/>
          <a:p>
            <a:r>
              <a:rPr lang="en-US" sz="6600" b="1" i="1" u="sng" dirty="0"/>
              <a:t>Troop Church</a:t>
            </a:r>
          </a:p>
        </p:txBody>
      </p:sp>
      <p:pic>
        <p:nvPicPr>
          <p:cNvPr id="4" name="Picture 3">
            <a:extLst>
              <a:ext uri="{FF2B5EF4-FFF2-40B4-BE49-F238E27FC236}">
                <a16:creationId xmlns:a16="http://schemas.microsoft.com/office/drawing/2014/main" id="{5487FFCC-617A-BE9A-4FB8-E5FDC9B562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4752" y="1845839"/>
            <a:ext cx="10329596" cy="4141304"/>
          </a:xfrm>
          <a:prstGeom prst="rect">
            <a:avLst/>
          </a:prstGeom>
        </p:spPr>
      </p:pic>
    </p:spTree>
    <p:extLst>
      <p:ext uri="{BB962C8B-B14F-4D97-AF65-F5344CB8AC3E}">
        <p14:creationId xmlns:p14="http://schemas.microsoft.com/office/powerpoint/2010/main" val="2314592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7CD5D9-243B-8543-C370-822F46FA864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33BBC70-944F-802A-60B5-63885D7CAA8D}"/>
              </a:ext>
            </a:extLst>
          </p:cNvPr>
          <p:cNvSpPr txBox="1"/>
          <p:nvPr/>
        </p:nvSpPr>
        <p:spPr>
          <a:xfrm>
            <a:off x="390402" y="117693"/>
            <a:ext cx="6992888" cy="6740307"/>
          </a:xfrm>
          <a:prstGeom prst="rect">
            <a:avLst/>
          </a:prstGeom>
          <a:noFill/>
        </p:spPr>
        <p:txBody>
          <a:bodyPr wrap="square" rtlCol="0">
            <a:spAutoFit/>
          </a:bodyPr>
          <a:lstStyle/>
          <a:p>
            <a:pPr algn="l"/>
            <a:r>
              <a:rPr lang="en-US" sz="7200" b="1" u="sng" dirty="0">
                <a:solidFill>
                  <a:srgbClr val="00B050"/>
                </a:solidFill>
              </a:rPr>
              <a:t>Lord, we praise you, for making all things new in the month of NOVEMBER.......</a:t>
            </a:r>
          </a:p>
        </p:txBody>
      </p:sp>
    </p:spTree>
    <p:extLst>
      <p:ext uri="{BB962C8B-B14F-4D97-AF65-F5344CB8AC3E}">
        <p14:creationId xmlns:p14="http://schemas.microsoft.com/office/powerpoint/2010/main" val="606638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EFA2-5039-06C4-CF52-6DC9A3DC8485}"/>
              </a:ext>
            </a:extLst>
          </p:cNvPr>
          <p:cNvSpPr>
            <a:spLocks noGrp="1"/>
          </p:cNvSpPr>
          <p:nvPr>
            <p:ph type="ctrTitle"/>
          </p:nvPr>
        </p:nvSpPr>
        <p:spPr>
          <a:xfrm>
            <a:off x="739518" y="-1174606"/>
            <a:ext cx="10712963" cy="2349211"/>
          </a:xfrm>
        </p:spPr>
        <p:txBody>
          <a:bodyPr/>
          <a:lstStyle/>
          <a:p>
            <a:r>
              <a:rPr lang="en-US" sz="3600" b="1" u="sng" dirty="0"/>
              <a:t>TROOP CHURCH IN MAHARASHTRA (HINGOLI)</a:t>
            </a:r>
          </a:p>
        </p:txBody>
      </p:sp>
      <p:sp>
        <p:nvSpPr>
          <p:cNvPr id="5" name="TextBox 4">
            <a:extLst>
              <a:ext uri="{FF2B5EF4-FFF2-40B4-BE49-F238E27FC236}">
                <a16:creationId xmlns:a16="http://schemas.microsoft.com/office/drawing/2014/main" id="{0D324566-7C85-0293-B039-F0242E78671B}"/>
              </a:ext>
            </a:extLst>
          </p:cNvPr>
          <p:cNvSpPr txBox="1"/>
          <p:nvPr/>
        </p:nvSpPr>
        <p:spPr>
          <a:xfrm>
            <a:off x="7596336" y="1190547"/>
            <a:ext cx="4163785" cy="3477875"/>
          </a:xfrm>
          <a:prstGeom prst="rect">
            <a:avLst/>
          </a:prstGeom>
          <a:noFill/>
        </p:spPr>
        <p:txBody>
          <a:bodyPr wrap="square">
            <a:spAutoFit/>
          </a:bodyPr>
          <a:lstStyle/>
          <a:p>
            <a:r>
              <a:rPr lang="en-US" sz="4400" b="1" dirty="0" err="1">
                <a:solidFill>
                  <a:schemeClr val="bg1"/>
                </a:solidFill>
              </a:rPr>
              <a:t>Kharbi</a:t>
            </a:r>
            <a:r>
              <a:rPr lang="en-US" sz="4400" b="1" dirty="0">
                <a:solidFill>
                  <a:schemeClr val="bg1"/>
                </a:solidFill>
              </a:rPr>
              <a:t> </a:t>
            </a:r>
          </a:p>
          <a:p>
            <a:r>
              <a:rPr lang="en-US" sz="4400" b="1" u="sng" dirty="0">
                <a:solidFill>
                  <a:schemeClr val="accent1">
                    <a:lumMod val="60000"/>
                    <a:lumOff val="40000"/>
                  </a:schemeClr>
                </a:solidFill>
              </a:rPr>
              <a:t>Yakub Troop Church</a:t>
            </a:r>
            <a:r>
              <a:rPr lang="en-US" sz="4400" b="1" dirty="0">
                <a:solidFill>
                  <a:schemeClr val="bg1"/>
                </a:solidFill>
              </a:rPr>
              <a:t> </a:t>
            </a:r>
          </a:p>
          <a:p>
            <a:r>
              <a:rPr lang="en-US" sz="4400" b="1" u="sng" dirty="0">
                <a:solidFill>
                  <a:schemeClr val="bg1"/>
                </a:solidFill>
              </a:rPr>
              <a:t>TC Leader - </a:t>
            </a:r>
            <a:r>
              <a:rPr lang="en-US" sz="4400" b="1" u="sng" dirty="0">
                <a:solidFill>
                  <a:srgbClr val="92D050"/>
                </a:solidFill>
              </a:rPr>
              <a:t>Sol Sunita Kale</a:t>
            </a:r>
          </a:p>
        </p:txBody>
      </p:sp>
      <p:pic>
        <p:nvPicPr>
          <p:cNvPr id="6" name="Picture 5">
            <a:extLst>
              <a:ext uri="{FF2B5EF4-FFF2-40B4-BE49-F238E27FC236}">
                <a16:creationId xmlns:a16="http://schemas.microsoft.com/office/drawing/2014/main" id="{D568D687-023C-B3BC-DA79-E302967C43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3447" y="1533372"/>
            <a:ext cx="6578757" cy="4489267"/>
          </a:xfrm>
          <a:prstGeom prst="rect">
            <a:avLst/>
          </a:prstGeom>
        </p:spPr>
      </p:pic>
    </p:spTree>
    <p:extLst>
      <p:ext uri="{BB962C8B-B14F-4D97-AF65-F5344CB8AC3E}">
        <p14:creationId xmlns:p14="http://schemas.microsoft.com/office/powerpoint/2010/main" val="3962407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52E24-55AE-5C9A-702C-B9940348A941}"/>
              </a:ext>
            </a:extLst>
          </p:cNvPr>
          <p:cNvSpPr>
            <a:spLocks noGrp="1"/>
          </p:cNvSpPr>
          <p:nvPr>
            <p:ph type="ctrTitle"/>
          </p:nvPr>
        </p:nvSpPr>
        <p:spPr>
          <a:xfrm>
            <a:off x="579782" y="-1814483"/>
            <a:ext cx="12293757" cy="2985880"/>
          </a:xfrm>
        </p:spPr>
        <p:txBody>
          <a:bodyPr/>
          <a:lstStyle/>
          <a:p>
            <a:r>
              <a:rPr lang="en-US" sz="3600" b="1" u="sng" dirty="0"/>
              <a:t>TROOP CHURCH IN (HINGOLI) MAHARASHTRA</a:t>
            </a:r>
            <a:endParaRPr lang="en-US" sz="3600" dirty="0"/>
          </a:p>
        </p:txBody>
      </p:sp>
      <p:sp>
        <p:nvSpPr>
          <p:cNvPr id="3" name="Content Placeholder 2">
            <a:extLst>
              <a:ext uri="{FF2B5EF4-FFF2-40B4-BE49-F238E27FC236}">
                <a16:creationId xmlns:a16="http://schemas.microsoft.com/office/drawing/2014/main" id="{F20AEEA9-9A9C-CBE1-2B5C-7E6E22D7EE9A}"/>
              </a:ext>
            </a:extLst>
          </p:cNvPr>
          <p:cNvSpPr>
            <a:spLocks noGrp="1"/>
          </p:cNvSpPr>
          <p:nvPr>
            <p:ph type="subTitle" idx="1"/>
          </p:nvPr>
        </p:nvSpPr>
        <p:spPr>
          <a:xfrm>
            <a:off x="7844815" y="1308230"/>
            <a:ext cx="3774502" cy="1981149"/>
          </a:xfrm>
        </p:spPr>
        <p:txBody>
          <a:bodyPr>
            <a:noAutofit/>
          </a:bodyPr>
          <a:lstStyle/>
          <a:p>
            <a:r>
              <a:rPr lang="en-US" sz="4000" b="1" dirty="0">
                <a:solidFill>
                  <a:srgbClr val="FFFF00"/>
                </a:solidFill>
              </a:rPr>
              <a:t>Lu</a:t>
            </a:r>
            <a:r>
              <a:rPr lang="en-US" sz="4000" b="1" u="sng" dirty="0">
                <a:solidFill>
                  <a:srgbClr val="FFFF00"/>
                </a:solidFill>
              </a:rPr>
              <a:t>ke troop church</a:t>
            </a:r>
            <a:r>
              <a:rPr lang="en-US" sz="4000" b="1" dirty="0">
                <a:solidFill>
                  <a:schemeClr val="accent3">
                    <a:lumMod val="75000"/>
                  </a:schemeClr>
                </a:solidFill>
              </a:rPr>
              <a:t> </a:t>
            </a:r>
          </a:p>
          <a:p>
            <a:r>
              <a:rPr lang="en-US" sz="4000" b="1" u="sng" dirty="0">
                <a:solidFill>
                  <a:schemeClr val="accent3">
                    <a:lumMod val="75000"/>
                  </a:schemeClr>
                </a:solidFill>
              </a:rPr>
              <a:t>TC Leader - </a:t>
            </a:r>
            <a:r>
              <a:rPr lang="en-US" sz="4000" b="1" u="sng" dirty="0">
                <a:solidFill>
                  <a:schemeClr val="accent4">
                    <a:lumMod val="60000"/>
                    <a:lumOff val="40000"/>
                  </a:schemeClr>
                </a:solidFill>
              </a:rPr>
              <a:t>sol SHIVA PAWAR…</a:t>
            </a:r>
            <a:endParaRPr lang="en-US" sz="4000" b="1" dirty="0">
              <a:solidFill>
                <a:schemeClr val="accent4">
                  <a:lumMod val="60000"/>
                  <a:lumOff val="40000"/>
                </a:schemeClr>
              </a:solidFill>
            </a:endParaRPr>
          </a:p>
        </p:txBody>
      </p:sp>
      <p:pic>
        <p:nvPicPr>
          <p:cNvPr id="4" name="Picture 3">
            <a:extLst>
              <a:ext uri="{FF2B5EF4-FFF2-40B4-BE49-F238E27FC236}">
                <a16:creationId xmlns:a16="http://schemas.microsoft.com/office/drawing/2014/main" id="{7A6F4ECF-AC51-8074-B954-153560EBDE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531" y="1308230"/>
            <a:ext cx="7026791" cy="4927391"/>
          </a:xfrm>
          <a:prstGeom prst="rect">
            <a:avLst/>
          </a:prstGeom>
        </p:spPr>
      </p:pic>
    </p:spTree>
    <p:extLst>
      <p:ext uri="{BB962C8B-B14F-4D97-AF65-F5344CB8AC3E}">
        <p14:creationId xmlns:p14="http://schemas.microsoft.com/office/powerpoint/2010/main" val="2545753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E9D9F43-A3F3-3034-0620-B85EFCE29E63}"/>
              </a:ext>
            </a:extLst>
          </p:cNvPr>
          <p:cNvSpPr txBox="1">
            <a:spLocks noGrp="1"/>
          </p:cNvSpPr>
          <p:nvPr>
            <p:ph type="subTitle" idx="1"/>
          </p:nvPr>
        </p:nvSpPr>
        <p:spPr bwMode="gray">
          <a:xfrm>
            <a:off x="887437" y="316722"/>
            <a:ext cx="10417125" cy="890172"/>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u="sng" dirty="0"/>
              <a:t>TROOP CHURCH IN (HINGOLI) MAHARASHTRA</a:t>
            </a:r>
            <a:endParaRPr lang="en-US" sz="3600" dirty="0"/>
          </a:p>
        </p:txBody>
      </p:sp>
      <p:pic>
        <p:nvPicPr>
          <p:cNvPr id="6" name="Picture 5">
            <a:extLst>
              <a:ext uri="{FF2B5EF4-FFF2-40B4-BE49-F238E27FC236}">
                <a16:creationId xmlns:a16="http://schemas.microsoft.com/office/drawing/2014/main" id="{8E9E8F72-17CC-3980-F42E-164A78CC14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1285" y="1289719"/>
            <a:ext cx="6735733" cy="4863075"/>
          </a:xfrm>
          <a:prstGeom prst="rect">
            <a:avLst/>
          </a:prstGeom>
        </p:spPr>
      </p:pic>
      <p:sp>
        <p:nvSpPr>
          <p:cNvPr id="8" name="Content Placeholder 2">
            <a:extLst>
              <a:ext uri="{FF2B5EF4-FFF2-40B4-BE49-F238E27FC236}">
                <a16:creationId xmlns:a16="http://schemas.microsoft.com/office/drawing/2014/main" id="{491BD475-99CC-B5EF-BBA6-8815F02B812A}"/>
              </a:ext>
            </a:extLst>
          </p:cNvPr>
          <p:cNvSpPr txBox="1">
            <a:spLocks noGrp="1"/>
          </p:cNvSpPr>
          <p:nvPr>
            <p:ph type="ctrTitle"/>
          </p:nvPr>
        </p:nvSpPr>
        <p:spPr bwMode="gray">
          <a:xfrm>
            <a:off x="7608167" y="1289719"/>
            <a:ext cx="4123557" cy="5255294"/>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r>
              <a:rPr lang="en-US" sz="4000" b="1" dirty="0">
                <a:solidFill>
                  <a:srgbClr val="FFC000"/>
                </a:solidFill>
              </a:rPr>
              <a:t>ABRAHAM</a:t>
            </a:r>
            <a:r>
              <a:rPr lang="en-US" sz="4000" b="1" u="sng" dirty="0">
                <a:solidFill>
                  <a:srgbClr val="FFC000"/>
                </a:solidFill>
              </a:rPr>
              <a:t> troop </a:t>
            </a:r>
            <a:r>
              <a:rPr lang="en-US" sz="4000" b="1" u="sng" dirty="0" err="1">
                <a:solidFill>
                  <a:srgbClr val="FFC000"/>
                </a:solidFill>
              </a:rPr>
              <a:t>churcH</a:t>
            </a:r>
            <a:r>
              <a:rPr lang="en-US" sz="4000" b="1" dirty="0">
                <a:solidFill>
                  <a:srgbClr val="FFC000"/>
                </a:solidFill>
              </a:rPr>
              <a:t> </a:t>
            </a:r>
            <a:r>
              <a:rPr lang="en-US" sz="4000" b="1" dirty="0">
                <a:solidFill>
                  <a:schemeClr val="bg1"/>
                </a:solidFill>
              </a:rPr>
              <a:t>TC Leader -  </a:t>
            </a:r>
            <a:r>
              <a:rPr lang="en-US" sz="4000" b="1" u="sng" dirty="0">
                <a:solidFill>
                  <a:srgbClr val="92D050"/>
                </a:solidFill>
              </a:rPr>
              <a:t>sol SUMAN CHAVAN…</a:t>
            </a:r>
            <a:endParaRPr lang="en-US" sz="4000" b="1" dirty="0">
              <a:solidFill>
                <a:srgbClr val="92D050"/>
              </a:solidFill>
            </a:endParaRPr>
          </a:p>
        </p:txBody>
      </p:sp>
    </p:spTree>
    <p:extLst>
      <p:ext uri="{BB962C8B-B14F-4D97-AF65-F5344CB8AC3E}">
        <p14:creationId xmlns:p14="http://schemas.microsoft.com/office/powerpoint/2010/main" val="3462154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0B86203-4438-B8FE-BE4C-1658C3029442}"/>
              </a:ext>
            </a:extLst>
          </p:cNvPr>
          <p:cNvSpPr txBox="1">
            <a:spLocks noGrp="1"/>
          </p:cNvSpPr>
          <p:nvPr>
            <p:ph type="subTitle" idx="1"/>
          </p:nvPr>
        </p:nvSpPr>
        <p:spPr bwMode="gray">
          <a:xfrm>
            <a:off x="746530" y="446374"/>
            <a:ext cx="10440978" cy="725024"/>
          </a:xfrm>
          <a:prstGeom prst="rect">
            <a:avLst/>
          </a:prstGeom>
        </p:spPr>
        <p:txBody>
          <a:bodyPr vert="horz" lIns="91440" tIns="45720" rIns="91440" bIns="45720" rtlCol="0" anchor="b">
            <a:noAutofit/>
          </a:bodyPr>
          <a:lstStyle>
            <a:lvl1pPr marL="0" indent="0" algn="l" defTabSz="457200" rtl="0" eaLnBrk="1" latinLnBrk="0" hangingPunct="1">
              <a:spcBef>
                <a:spcPct val="0"/>
              </a:spcBef>
              <a:spcAft>
                <a:spcPts val="0"/>
              </a:spcAft>
              <a:buClr>
                <a:schemeClr val="accent1"/>
              </a:buClr>
              <a:buSzPct val="80000"/>
              <a:buFont typeface="Wingdings 3" charset="2"/>
              <a:buNone/>
              <a:defRPr sz="5400" b="0" i="0" kern="1200" cap="all">
                <a:solidFill>
                  <a:schemeClr val="bg2"/>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2"/>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2"/>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9pPr>
          </a:lstStyle>
          <a:p>
            <a:r>
              <a:rPr lang="en-US" sz="3600" b="1" u="sng" dirty="0"/>
              <a:t>TROOP CHURCH IN (HINGOLI) MAHARASHTRA</a:t>
            </a:r>
            <a:endParaRPr lang="en-US" sz="3600" dirty="0"/>
          </a:p>
        </p:txBody>
      </p:sp>
      <p:pic>
        <p:nvPicPr>
          <p:cNvPr id="6" name="Picture 5">
            <a:extLst>
              <a:ext uri="{FF2B5EF4-FFF2-40B4-BE49-F238E27FC236}">
                <a16:creationId xmlns:a16="http://schemas.microsoft.com/office/drawing/2014/main" id="{021FD233-E2E7-D1B8-1AF7-252D9AD044A6}"/>
              </a:ext>
            </a:extLst>
          </p:cNvPr>
          <p:cNvPicPr>
            <a:picLocks noChangeAspect="1"/>
          </p:cNvPicPr>
          <p:nvPr/>
        </p:nvPicPr>
        <p:blipFill>
          <a:blip r:embed="rId2"/>
          <a:stretch>
            <a:fillRect/>
          </a:stretch>
        </p:blipFill>
        <p:spPr>
          <a:xfrm>
            <a:off x="690909" y="1371599"/>
            <a:ext cx="6479464" cy="4875853"/>
          </a:xfrm>
          <a:prstGeom prst="rect">
            <a:avLst/>
          </a:prstGeom>
        </p:spPr>
      </p:pic>
      <p:sp>
        <p:nvSpPr>
          <p:cNvPr id="8" name="Content Placeholder 2">
            <a:extLst>
              <a:ext uri="{FF2B5EF4-FFF2-40B4-BE49-F238E27FC236}">
                <a16:creationId xmlns:a16="http://schemas.microsoft.com/office/drawing/2014/main" id="{E277BAD7-28A5-05C0-7D37-10EB3EF4493C}"/>
              </a:ext>
            </a:extLst>
          </p:cNvPr>
          <p:cNvSpPr txBox="1">
            <a:spLocks noGrp="1"/>
          </p:cNvSpPr>
          <p:nvPr>
            <p:ph type="ctrTitle"/>
          </p:nvPr>
        </p:nvSpPr>
        <p:spPr bwMode="gray">
          <a:xfrm>
            <a:off x="7324193" y="1459946"/>
            <a:ext cx="4401614" cy="277733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r>
              <a:rPr lang="en-US" sz="4400" b="1" dirty="0">
                <a:solidFill>
                  <a:schemeClr val="bg1"/>
                </a:solidFill>
              </a:rPr>
              <a:t>SHELU</a:t>
            </a:r>
            <a:br>
              <a:rPr lang="en-US" sz="4400" b="1" dirty="0">
                <a:solidFill>
                  <a:schemeClr val="bg1"/>
                </a:solidFill>
              </a:rPr>
            </a:br>
            <a:r>
              <a:rPr lang="en-US" sz="4400" b="1" dirty="0">
                <a:solidFill>
                  <a:srgbClr val="00B0F0"/>
                </a:solidFill>
              </a:rPr>
              <a:t>DANIEL </a:t>
            </a:r>
            <a:r>
              <a:rPr lang="en-US" sz="4400" b="1" u="sng" dirty="0">
                <a:solidFill>
                  <a:srgbClr val="00B0F0"/>
                </a:solidFill>
              </a:rPr>
              <a:t> </a:t>
            </a:r>
            <a:r>
              <a:rPr lang="en-US" sz="4400" b="1" dirty="0">
                <a:solidFill>
                  <a:srgbClr val="00B0F0"/>
                </a:solidFill>
              </a:rPr>
              <a:t>troop church </a:t>
            </a:r>
            <a:br>
              <a:rPr lang="en-US" sz="4400" b="1" dirty="0">
                <a:solidFill>
                  <a:srgbClr val="00B0F0"/>
                </a:solidFill>
              </a:rPr>
            </a:br>
            <a:r>
              <a:rPr lang="en-US" sz="4400" b="1" dirty="0">
                <a:solidFill>
                  <a:schemeClr val="bg1"/>
                </a:solidFill>
              </a:rPr>
              <a:t>TC Leader – </a:t>
            </a:r>
            <a:br>
              <a:rPr lang="en-US" sz="4400" b="1" dirty="0">
                <a:solidFill>
                  <a:schemeClr val="bg1"/>
                </a:solidFill>
              </a:rPr>
            </a:br>
            <a:r>
              <a:rPr lang="en-US" sz="4400" b="1" u="sng" dirty="0">
                <a:solidFill>
                  <a:srgbClr val="FFFF00"/>
                </a:solidFill>
              </a:rPr>
              <a:t>sol RADHA Kale</a:t>
            </a:r>
            <a:endParaRPr lang="en-US" sz="4400" b="1" dirty="0">
              <a:solidFill>
                <a:srgbClr val="FFFF00"/>
              </a:solidFill>
            </a:endParaRPr>
          </a:p>
        </p:txBody>
      </p:sp>
    </p:spTree>
    <p:extLst>
      <p:ext uri="{BB962C8B-B14F-4D97-AF65-F5344CB8AC3E}">
        <p14:creationId xmlns:p14="http://schemas.microsoft.com/office/powerpoint/2010/main" val="4166115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888BFD5-D33A-0A12-E413-57E8176F0F90}"/>
              </a:ext>
            </a:extLst>
          </p:cNvPr>
          <p:cNvSpPr txBox="1">
            <a:spLocks noGrp="1"/>
          </p:cNvSpPr>
          <p:nvPr>
            <p:ph type="subTitle" idx="1"/>
          </p:nvPr>
        </p:nvSpPr>
        <p:spPr bwMode="gray">
          <a:xfrm>
            <a:off x="851926" y="104135"/>
            <a:ext cx="10684565" cy="1031766"/>
          </a:xfrm>
          <a:prstGeom prst="rect">
            <a:avLst/>
          </a:prstGeom>
        </p:spPr>
        <p:txBody>
          <a:bodyPr vert="horz" lIns="91440" tIns="45720" rIns="91440" bIns="45720" rtlCol="0" anchor="b">
            <a:noAutofit/>
          </a:bodyPr>
          <a:lstStyle>
            <a:lvl1pPr marL="0" indent="0" algn="l" defTabSz="457200" rtl="0" eaLnBrk="1" latinLnBrk="0" hangingPunct="1">
              <a:spcBef>
                <a:spcPct val="0"/>
              </a:spcBef>
              <a:spcAft>
                <a:spcPts val="0"/>
              </a:spcAft>
              <a:buClr>
                <a:schemeClr val="accent1"/>
              </a:buClr>
              <a:buSzPct val="80000"/>
              <a:buFont typeface="Wingdings 3" charset="2"/>
              <a:buNone/>
              <a:defRPr sz="5400" b="0" i="0" kern="1200" cap="all">
                <a:solidFill>
                  <a:schemeClr val="bg2"/>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2"/>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2"/>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9pPr>
          </a:lstStyle>
          <a:p>
            <a:r>
              <a:rPr lang="en-US" sz="3600" b="1" u="sng" dirty="0"/>
              <a:t>TROOP CHURCH IN (HINGOLI) MAHARASHTRA</a:t>
            </a:r>
            <a:endParaRPr lang="en-US" sz="3600" dirty="0"/>
          </a:p>
        </p:txBody>
      </p:sp>
      <p:pic>
        <p:nvPicPr>
          <p:cNvPr id="6" name="Picture 5">
            <a:extLst>
              <a:ext uri="{FF2B5EF4-FFF2-40B4-BE49-F238E27FC236}">
                <a16:creationId xmlns:a16="http://schemas.microsoft.com/office/drawing/2014/main" id="{8F8DF029-47A6-D4F4-6DD6-8596337D84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959" y="1234393"/>
            <a:ext cx="6817717" cy="4847408"/>
          </a:xfrm>
          <a:prstGeom prst="rect">
            <a:avLst/>
          </a:prstGeom>
        </p:spPr>
      </p:pic>
      <p:sp>
        <p:nvSpPr>
          <p:cNvPr id="8" name="Content Placeholder 2">
            <a:extLst>
              <a:ext uri="{FF2B5EF4-FFF2-40B4-BE49-F238E27FC236}">
                <a16:creationId xmlns:a16="http://schemas.microsoft.com/office/drawing/2014/main" id="{35C9AB2F-F493-7D7C-ED64-3E3982B979AD}"/>
              </a:ext>
            </a:extLst>
          </p:cNvPr>
          <p:cNvSpPr txBox="1">
            <a:spLocks noGrp="1"/>
          </p:cNvSpPr>
          <p:nvPr>
            <p:ph type="ctrTitle"/>
          </p:nvPr>
        </p:nvSpPr>
        <p:spPr bwMode="gray">
          <a:xfrm>
            <a:off x="7596336" y="1234393"/>
            <a:ext cx="4425388" cy="382905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r>
              <a:rPr lang="en-US" sz="4400" b="1" dirty="0">
                <a:solidFill>
                  <a:schemeClr val="bg1"/>
                </a:solidFill>
              </a:rPr>
              <a:t>SHELU, </a:t>
            </a:r>
            <a:r>
              <a:rPr lang="en-US" sz="4400" b="1" dirty="0"/>
              <a:t>MATTHEW troop church </a:t>
            </a:r>
            <a:br>
              <a:rPr lang="en-US" sz="4400" b="1" dirty="0">
                <a:solidFill>
                  <a:schemeClr val="bg1"/>
                </a:solidFill>
              </a:rPr>
            </a:br>
            <a:r>
              <a:rPr lang="en-US" sz="4400" b="1" dirty="0">
                <a:solidFill>
                  <a:schemeClr val="bg1"/>
                </a:solidFill>
              </a:rPr>
              <a:t>TC Leader - </a:t>
            </a:r>
            <a:r>
              <a:rPr lang="en-US" sz="4400" b="1" u="sng" dirty="0">
                <a:solidFill>
                  <a:srgbClr val="92D050"/>
                </a:solidFill>
              </a:rPr>
              <a:t>sol REKHA KALE</a:t>
            </a:r>
            <a:endParaRPr lang="en-US" sz="4400" b="1" dirty="0">
              <a:solidFill>
                <a:srgbClr val="92D050"/>
              </a:solidFill>
            </a:endParaRPr>
          </a:p>
        </p:txBody>
      </p:sp>
    </p:spTree>
    <p:extLst>
      <p:ext uri="{BB962C8B-B14F-4D97-AF65-F5344CB8AC3E}">
        <p14:creationId xmlns:p14="http://schemas.microsoft.com/office/powerpoint/2010/main" val="2295698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473AB9-E597-F48A-753D-6953F0DBECE2}"/>
              </a:ext>
            </a:extLst>
          </p:cNvPr>
          <p:cNvSpPr txBox="1">
            <a:spLocks noGrp="1"/>
          </p:cNvSpPr>
          <p:nvPr>
            <p:ph type="subTitle" idx="1"/>
          </p:nvPr>
        </p:nvSpPr>
        <p:spPr bwMode="gray">
          <a:xfrm>
            <a:off x="596426" y="742822"/>
            <a:ext cx="10437260" cy="416743"/>
          </a:xfrm>
          <a:prstGeom prst="rect">
            <a:avLst/>
          </a:prstGeom>
        </p:spPr>
        <p:txBody>
          <a:bodyPr vert="horz" lIns="91440" tIns="45720" rIns="91440" bIns="45720" rtlCol="0" anchor="b">
            <a:noAutofit/>
          </a:bodyPr>
          <a:lstStyle>
            <a:lvl1pPr marL="0" indent="0" algn="l" defTabSz="457200" rtl="0" eaLnBrk="1" latinLnBrk="0" hangingPunct="1">
              <a:spcBef>
                <a:spcPct val="0"/>
              </a:spcBef>
              <a:spcAft>
                <a:spcPts val="0"/>
              </a:spcAft>
              <a:buClr>
                <a:schemeClr val="accent1"/>
              </a:buClr>
              <a:buSzPct val="80000"/>
              <a:buFont typeface="Wingdings 3" charset="2"/>
              <a:buNone/>
              <a:defRPr sz="5400" b="0" i="0" kern="1200" cap="all">
                <a:solidFill>
                  <a:schemeClr val="bg2"/>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2"/>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2"/>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9pPr>
          </a:lstStyle>
          <a:p>
            <a:r>
              <a:rPr lang="en-US" sz="3200" b="1" u="sng" dirty="0"/>
              <a:t>TROOP CHURCH IN (AURANGABAD) MAHARASHTRA</a:t>
            </a:r>
            <a:endParaRPr lang="en-US" sz="3200" dirty="0"/>
          </a:p>
        </p:txBody>
      </p:sp>
      <p:pic>
        <p:nvPicPr>
          <p:cNvPr id="6" name="Picture 5">
            <a:extLst>
              <a:ext uri="{FF2B5EF4-FFF2-40B4-BE49-F238E27FC236}">
                <a16:creationId xmlns:a16="http://schemas.microsoft.com/office/drawing/2014/main" id="{71A64635-1C2B-AD14-0682-EE56DE88E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6426" y="1338364"/>
            <a:ext cx="6443791" cy="4776814"/>
          </a:xfrm>
          <a:prstGeom prst="rect">
            <a:avLst/>
          </a:prstGeom>
        </p:spPr>
      </p:pic>
      <p:sp>
        <p:nvSpPr>
          <p:cNvPr id="8" name="Content Placeholder 2">
            <a:extLst>
              <a:ext uri="{FF2B5EF4-FFF2-40B4-BE49-F238E27FC236}">
                <a16:creationId xmlns:a16="http://schemas.microsoft.com/office/drawing/2014/main" id="{96099BD9-841D-A11F-EB91-85A81489838E}"/>
              </a:ext>
            </a:extLst>
          </p:cNvPr>
          <p:cNvSpPr txBox="1">
            <a:spLocks noGrp="1"/>
          </p:cNvSpPr>
          <p:nvPr>
            <p:ph type="ctrTitle"/>
          </p:nvPr>
        </p:nvSpPr>
        <p:spPr bwMode="gray">
          <a:xfrm>
            <a:off x="7156735" y="1338364"/>
            <a:ext cx="4438839" cy="2546311"/>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br>
              <a:rPr lang="en-US" sz="4000" b="1" dirty="0">
                <a:solidFill>
                  <a:schemeClr val="accent3">
                    <a:lumMod val="60000"/>
                    <a:lumOff val="40000"/>
                  </a:schemeClr>
                </a:solidFill>
              </a:rPr>
            </a:br>
            <a:r>
              <a:rPr lang="en-US" sz="4000" b="1" dirty="0">
                <a:solidFill>
                  <a:srgbClr val="00B0F0"/>
                </a:solidFill>
              </a:rPr>
              <a:t>YESHU troop </a:t>
            </a:r>
            <a:r>
              <a:rPr lang="en-US" sz="4000" b="1" dirty="0" err="1">
                <a:solidFill>
                  <a:srgbClr val="00B0F0"/>
                </a:solidFill>
              </a:rPr>
              <a:t>churcH</a:t>
            </a:r>
            <a:r>
              <a:rPr lang="en-US" sz="4000" b="1" dirty="0">
                <a:solidFill>
                  <a:srgbClr val="00B0F0"/>
                </a:solidFill>
              </a:rPr>
              <a:t> </a:t>
            </a:r>
            <a:br>
              <a:rPr lang="en-US" sz="4000" b="1" dirty="0">
                <a:solidFill>
                  <a:schemeClr val="bg1"/>
                </a:solidFill>
              </a:rPr>
            </a:br>
            <a:r>
              <a:rPr lang="en-US" sz="4000" b="1" dirty="0">
                <a:solidFill>
                  <a:schemeClr val="bg1"/>
                </a:solidFill>
              </a:rPr>
              <a:t>TC Leader – </a:t>
            </a:r>
            <a:br>
              <a:rPr lang="en-US" sz="4000" b="1" dirty="0">
                <a:solidFill>
                  <a:schemeClr val="bg1"/>
                </a:solidFill>
              </a:rPr>
            </a:br>
            <a:r>
              <a:rPr lang="en-US" sz="4000" b="1" u="sng" dirty="0">
                <a:solidFill>
                  <a:srgbClr val="92D050"/>
                </a:solidFill>
              </a:rPr>
              <a:t>sol </a:t>
            </a:r>
            <a:r>
              <a:rPr lang="en-US" sz="4000" b="1" u="sng" dirty="0" err="1">
                <a:solidFill>
                  <a:srgbClr val="92D050"/>
                </a:solidFill>
              </a:rPr>
              <a:t>Sahebrao</a:t>
            </a:r>
            <a:r>
              <a:rPr lang="en-US" sz="4000" b="1" u="sng" dirty="0">
                <a:solidFill>
                  <a:srgbClr val="92D050"/>
                </a:solidFill>
              </a:rPr>
              <a:t> </a:t>
            </a:r>
            <a:r>
              <a:rPr lang="en-US" sz="4000" b="1" u="sng" dirty="0" err="1">
                <a:solidFill>
                  <a:srgbClr val="92D050"/>
                </a:solidFill>
              </a:rPr>
              <a:t>mokkampalle</a:t>
            </a:r>
            <a:endParaRPr lang="en-US" sz="4000" b="1" dirty="0">
              <a:solidFill>
                <a:srgbClr val="92D050"/>
              </a:solidFill>
            </a:endParaRPr>
          </a:p>
        </p:txBody>
      </p:sp>
    </p:spTree>
    <p:extLst>
      <p:ext uri="{BB962C8B-B14F-4D97-AF65-F5344CB8AC3E}">
        <p14:creationId xmlns:p14="http://schemas.microsoft.com/office/powerpoint/2010/main" val="1944476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1B362F-459D-9DAC-3832-14DD41AE01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9679" y="1370444"/>
            <a:ext cx="6355195" cy="4723190"/>
          </a:xfrm>
          <a:prstGeom prst="rect">
            <a:avLst/>
          </a:prstGeom>
        </p:spPr>
      </p:pic>
      <p:sp>
        <p:nvSpPr>
          <p:cNvPr id="6" name="Title 1">
            <a:extLst>
              <a:ext uri="{FF2B5EF4-FFF2-40B4-BE49-F238E27FC236}">
                <a16:creationId xmlns:a16="http://schemas.microsoft.com/office/drawing/2014/main" id="{B18C1B55-97F5-D6E3-4567-1C1D60CA475D}"/>
              </a:ext>
            </a:extLst>
          </p:cNvPr>
          <p:cNvSpPr txBox="1">
            <a:spLocks noGrp="1"/>
          </p:cNvSpPr>
          <p:nvPr>
            <p:ph type="subTitle" idx="1"/>
          </p:nvPr>
        </p:nvSpPr>
        <p:spPr bwMode="gray">
          <a:xfrm>
            <a:off x="567950" y="0"/>
            <a:ext cx="12234597" cy="1220936"/>
          </a:xfrm>
          <a:prstGeom prst="rect">
            <a:avLst/>
          </a:prstGeom>
        </p:spPr>
        <p:txBody>
          <a:bodyPr vert="horz" lIns="91440" tIns="45720" rIns="91440" bIns="45720" rtlCol="0" anchor="b">
            <a:noAutofit/>
          </a:bodyPr>
          <a:lstStyle>
            <a:lvl1pPr marL="0" indent="0" algn="l" defTabSz="457200" rtl="0" eaLnBrk="1" latinLnBrk="0" hangingPunct="1">
              <a:spcBef>
                <a:spcPct val="0"/>
              </a:spcBef>
              <a:spcAft>
                <a:spcPts val="0"/>
              </a:spcAft>
              <a:buClr>
                <a:schemeClr val="accent1"/>
              </a:buClr>
              <a:buSzPct val="80000"/>
              <a:buFont typeface="Wingdings 3" charset="2"/>
              <a:buNone/>
              <a:defRPr sz="5400" b="0" i="0" kern="1200" cap="all">
                <a:solidFill>
                  <a:schemeClr val="bg2"/>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2"/>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2"/>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9pPr>
          </a:lstStyle>
          <a:p>
            <a:r>
              <a:rPr lang="en-US" sz="3600" b="1" u="sng" dirty="0"/>
              <a:t>TROOP CHURCH IN (Ghatkopar, MUMBAI)</a:t>
            </a:r>
            <a:endParaRPr lang="en-US" sz="3600" dirty="0"/>
          </a:p>
        </p:txBody>
      </p:sp>
      <p:sp>
        <p:nvSpPr>
          <p:cNvPr id="8" name="Content Placeholder 2">
            <a:extLst>
              <a:ext uri="{FF2B5EF4-FFF2-40B4-BE49-F238E27FC236}">
                <a16:creationId xmlns:a16="http://schemas.microsoft.com/office/drawing/2014/main" id="{B591AA67-8E9B-F38B-8E0C-F62F5A28A1F4}"/>
              </a:ext>
            </a:extLst>
          </p:cNvPr>
          <p:cNvSpPr txBox="1">
            <a:spLocks noGrp="1"/>
          </p:cNvSpPr>
          <p:nvPr>
            <p:ph type="ctrTitle"/>
          </p:nvPr>
        </p:nvSpPr>
        <p:spPr bwMode="gray">
          <a:xfrm>
            <a:off x="7134875" y="1552240"/>
            <a:ext cx="4413448" cy="410359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r>
              <a:rPr lang="en-US" sz="3600" b="1" dirty="0">
                <a:solidFill>
                  <a:srgbClr val="00B0F0"/>
                </a:solidFill>
              </a:rPr>
              <a:t>EMMANUEL troop </a:t>
            </a:r>
            <a:r>
              <a:rPr lang="en-US" sz="3600" b="1" dirty="0" err="1">
                <a:solidFill>
                  <a:srgbClr val="00B0F0"/>
                </a:solidFill>
              </a:rPr>
              <a:t>churcH</a:t>
            </a:r>
            <a:r>
              <a:rPr lang="en-US" sz="3600" b="1" dirty="0">
                <a:solidFill>
                  <a:srgbClr val="00B0F0"/>
                </a:solidFill>
              </a:rPr>
              <a:t> </a:t>
            </a:r>
            <a:br>
              <a:rPr lang="en-US" sz="3600" b="1" dirty="0">
                <a:solidFill>
                  <a:srgbClr val="00B0F0"/>
                </a:solidFill>
              </a:rPr>
            </a:br>
            <a:r>
              <a:rPr lang="en-US" sz="3600" b="1" dirty="0">
                <a:solidFill>
                  <a:schemeClr val="bg1"/>
                </a:solidFill>
              </a:rPr>
              <a:t>TC Leader - </a:t>
            </a:r>
            <a:br>
              <a:rPr lang="en-US" sz="3600" b="1" dirty="0">
                <a:solidFill>
                  <a:schemeClr val="bg1"/>
                </a:solidFill>
              </a:rPr>
            </a:br>
            <a:r>
              <a:rPr lang="en-US" sz="3600" b="1" dirty="0">
                <a:solidFill>
                  <a:schemeClr val="bg1"/>
                </a:solidFill>
              </a:rPr>
              <a:t>SOL- INDIRA &amp; Sol. </a:t>
            </a:r>
            <a:br>
              <a:rPr lang="en-US" sz="3600" b="1" dirty="0">
                <a:solidFill>
                  <a:schemeClr val="bg1"/>
                </a:solidFill>
              </a:rPr>
            </a:br>
            <a:r>
              <a:rPr lang="en-US" sz="3600" b="1" dirty="0" err="1">
                <a:solidFill>
                  <a:schemeClr val="bg1"/>
                </a:solidFill>
              </a:rPr>
              <a:t>CHANDRAKALa</a:t>
            </a:r>
            <a:endParaRPr lang="en-US" sz="3600" b="1" dirty="0">
              <a:solidFill>
                <a:srgbClr val="92D050"/>
              </a:solidFill>
            </a:endParaRPr>
          </a:p>
        </p:txBody>
      </p:sp>
    </p:spTree>
    <p:extLst>
      <p:ext uri="{BB962C8B-B14F-4D97-AF65-F5344CB8AC3E}">
        <p14:creationId xmlns:p14="http://schemas.microsoft.com/office/powerpoint/2010/main" val="3938849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CFDA6E-56D1-9AF7-5F99-1431198378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6782" y="1325218"/>
            <a:ext cx="7019709" cy="4860010"/>
          </a:xfrm>
          <a:prstGeom prst="rect">
            <a:avLst/>
          </a:prstGeom>
          <a:ln>
            <a:noFill/>
          </a:ln>
          <a:effectLst>
            <a:softEdge rad="112500"/>
          </a:effectLst>
        </p:spPr>
      </p:pic>
      <p:sp>
        <p:nvSpPr>
          <p:cNvPr id="6" name="Title 1">
            <a:extLst>
              <a:ext uri="{FF2B5EF4-FFF2-40B4-BE49-F238E27FC236}">
                <a16:creationId xmlns:a16="http://schemas.microsoft.com/office/drawing/2014/main" id="{11895CE7-91B0-3DE7-BD87-BE51713807FA}"/>
              </a:ext>
            </a:extLst>
          </p:cNvPr>
          <p:cNvSpPr txBox="1">
            <a:spLocks noGrp="1"/>
          </p:cNvSpPr>
          <p:nvPr>
            <p:ph type="subTitle" idx="1"/>
          </p:nvPr>
        </p:nvSpPr>
        <p:spPr bwMode="gray">
          <a:xfrm>
            <a:off x="706782" y="389125"/>
            <a:ext cx="10487321" cy="805937"/>
          </a:xfrm>
          <a:prstGeom prst="rect">
            <a:avLst/>
          </a:prstGeom>
        </p:spPr>
        <p:txBody>
          <a:bodyPr vert="horz" lIns="91440" tIns="45720" rIns="91440" bIns="45720" rtlCol="0" anchor="b">
            <a:noAutofit/>
          </a:bodyPr>
          <a:lstStyle>
            <a:lvl1pPr marL="0" indent="0" algn="l" defTabSz="457200" rtl="0" eaLnBrk="1" latinLnBrk="0" hangingPunct="1">
              <a:spcBef>
                <a:spcPct val="0"/>
              </a:spcBef>
              <a:spcAft>
                <a:spcPts val="0"/>
              </a:spcAft>
              <a:buClr>
                <a:schemeClr val="accent1"/>
              </a:buClr>
              <a:buSzPct val="80000"/>
              <a:buFont typeface="Wingdings 3" charset="2"/>
              <a:buNone/>
              <a:defRPr sz="5400" b="0" i="0" kern="1200" cap="all">
                <a:solidFill>
                  <a:schemeClr val="bg2"/>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2"/>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2"/>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9pPr>
          </a:lstStyle>
          <a:p>
            <a:r>
              <a:rPr lang="en-US" sz="3600" b="1" u="sng" dirty="0"/>
              <a:t>TROOP CHURCH IN Kharghar, Navi MUMBAI</a:t>
            </a:r>
            <a:endParaRPr lang="en-US" sz="3600" dirty="0"/>
          </a:p>
        </p:txBody>
      </p:sp>
      <p:sp>
        <p:nvSpPr>
          <p:cNvPr id="10" name="Content Placeholder 2">
            <a:extLst>
              <a:ext uri="{FF2B5EF4-FFF2-40B4-BE49-F238E27FC236}">
                <a16:creationId xmlns:a16="http://schemas.microsoft.com/office/drawing/2014/main" id="{7114265E-6820-7036-BDE9-959CDE5BB22F}"/>
              </a:ext>
            </a:extLst>
          </p:cNvPr>
          <p:cNvSpPr txBox="1">
            <a:spLocks noGrp="1"/>
          </p:cNvSpPr>
          <p:nvPr>
            <p:ph type="ctrTitle"/>
          </p:nvPr>
        </p:nvSpPr>
        <p:spPr bwMode="gray">
          <a:xfrm>
            <a:off x="7726491" y="1325218"/>
            <a:ext cx="4041500" cy="4685589"/>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br>
              <a:rPr lang="en-US" sz="4000" b="1" dirty="0">
                <a:solidFill>
                  <a:schemeClr val="accent3">
                    <a:lumMod val="60000"/>
                    <a:lumOff val="40000"/>
                  </a:schemeClr>
                </a:solidFill>
              </a:rPr>
            </a:br>
            <a:r>
              <a:rPr lang="en-US" sz="4000" b="1" dirty="0">
                <a:solidFill>
                  <a:srgbClr val="00B0F0"/>
                </a:solidFill>
              </a:rPr>
              <a:t>EMMANUEL, troop church </a:t>
            </a:r>
            <a:br>
              <a:rPr lang="en-US" sz="4000" b="1" dirty="0">
                <a:solidFill>
                  <a:srgbClr val="00B0F0"/>
                </a:solidFill>
              </a:rPr>
            </a:br>
            <a:r>
              <a:rPr lang="en-US" sz="4000" b="1" dirty="0">
                <a:solidFill>
                  <a:schemeClr val="bg1"/>
                </a:solidFill>
              </a:rPr>
              <a:t>TC Leader - </a:t>
            </a:r>
            <a:br>
              <a:rPr lang="en-US" sz="4000" b="1" dirty="0">
                <a:solidFill>
                  <a:schemeClr val="bg1"/>
                </a:solidFill>
              </a:rPr>
            </a:br>
            <a:r>
              <a:rPr lang="en-US" sz="4000" b="1" dirty="0">
                <a:solidFill>
                  <a:schemeClr val="bg1"/>
                </a:solidFill>
              </a:rPr>
              <a:t>SOL. JAGDISH Naik</a:t>
            </a:r>
            <a:br>
              <a:rPr lang="en-US" sz="4000" b="1" dirty="0">
                <a:solidFill>
                  <a:schemeClr val="bg1"/>
                </a:solidFill>
              </a:rPr>
            </a:br>
            <a:endParaRPr lang="en-US" sz="4000" b="1" dirty="0">
              <a:solidFill>
                <a:srgbClr val="92D050"/>
              </a:solidFill>
            </a:endParaRPr>
          </a:p>
        </p:txBody>
      </p:sp>
    </p:spTree>
    <p:extLst>
      <p:ext uri="{BB962C8B-B14F-4D97-AF65-F5344CB8AC3E}">
        <p14:creationId xmlns:p14="http://schemas.microsoft.com/office/powerpoint/2010/main" val="2623939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D2E14-D52B-9D5B-E7E4-E0FFDE25ABD7}"/>
              </a:ext>
            </a:extLst>
          </p:cNvPr>
          <p:cNvSpPr>
            <a:spLocks noGrp="1"/>
          </p:cNvSpPr>
          <p:nvPr>
            <p:ph type="subTitle" idx="1"/>
          </p:nvPr>
        </p:nvSpPr>
        <p:spPr>
          <a:xfrm>
            <a:off x="399393" y="368658"/>
            <a:ext cx="11158822" cy="861420"/>
          </a:xfrm>
        </p:spPr>
        <p:txBody>
          <a:bodyPr>
            <a:noAutofit/>
          </a:bodyPr>
          <a:lstStyle/>
          <a:p>
            <a:r>
              <a:rPr lang="en-US" sz="4000" b="1" u="sng" dirty="0">
                <a:solidFill>
                  <a:schemeClr val="bg1"/>
                </a:solidFill>
              </a:rPr>
              <a:t>TROOP CHURCH started by BFF students </a:t>
            </a:r>
          </a:p>
        </p:txBody>
      </p:sp>
      <p:pic>
        <p:nvPicPr>
          <p:cNvPr id="4" name="Picture 3">
            <a:extLst>
              <a:ext uri="{FF2B5EF4-FFF2-40B4-BE49-F238E27FC236}">
                <a16:creationId xmlns:a16="http://schemas.microsoft.com/office/drawing/2014/main" id="{CB157B69-C094-D36A-6247-5DDEDC7FBA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5198" y="1389796"/>
            <a:ext cx="6399678" cy="4911898"/>
          </a:xfrm>
          <a:prstGeom prst="rect">
            <a:avLst/>
          </a:prstGeom>
          <a:ln>
            <a:noFill/>
          </a:ln>
          <a:effectLst>
            <a:softEdge rad="112500"/>
          </a:effectLst>
        </p:spPr>
      </p:pic>
      <p:sp>
        <p:nvSpPr>
          <p:cNvPr id="6" name="Content Placeholder 2">
            <a:extLst>
              <a:ext uri="{FF2B5EF4-FFF2-40B4-BE49-F238E27FC236}">
                <a16:creationId xmlns:a16="http://schemas.microsoft.com/office/drawing/2014/main" id="{6FDCF2D5-FB6C-E9F0-0154-32A73BACFBEE}"/>
              </a:ext>
            </a:extLst>
          </p:cNvPr>
          <p:cNvSpPr txBox="1">
            <a:spLocks noGrp="1"/>
          </p:cNvSpPr>
          <p:nvPr>
            <p:ph type="ctrTitle"/>
          </p:nvPr>
        </p:nvSpPr>
        <p:spPr bwMode="gray">
          <a:xfrm>
            <a:off x="7265031" y="2123091"/>
            <a:ext cx="4451418" cy="3935542"/>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r>
              <a:rPr lang="en-US" sz="3600" b="1" dirty="0">
                <a:solidFill>
                  <a:schemeClr val="accent1">
                    <a:lumMod val="40000"/>
                    <a:lumOff val="60000"/>
                  </a:schemeClr>
                </a:solidFill>
              </a:rPr>
              <a:t>ISAIAH TROOP CHURCH </a:t>
            </a:r>
            <a:br>
              <a:rPr lang="en-US" sz="3600" b="1" dirty="0">
                <a:solidFill>
                  <a:schemeClr val="accent1">
                    <a:lumMod val="40000"/>
                    <a:lumOff val="60000"/>
                  </a:schemeClr>
                </a:solidFill>
              </a:rPr>
            </a:br>
            <a:r>
              <a:rPr lang="en-US" sz="3600" b="1" dirty="0">
                <a:solidFill>
                  <a:schemeClr val="accent1">
                    <a:lumMod val="40000"/>
                    <a:lumOff val="60000"/>
                  </a:schemeClr>
                </a:solidFill>
              </a:rPr>
              <a:t>TC Leader – </a:t>
            </a:r>
            <a:br>
              <a:rPr lang="en-US" sz="3600" b="1" dirty="0">
                <a:solidFill>
                  <a:schemeClr val="accent1">
                    <a:lumMod val="40000"/>
                    <a:lumOff val="60000"/>
                  </a:schemeClr>
                </a:solidFill>
              </a:rPr>
            </a:br>
            <a:r>
              <a:rPr lang="en-US" sz="3600" b="1" dirty="0">
                <a:solidFill>
                  <a:srgbClr val="00B0F0"/>
                </a:solidFill>
              </a:rPr>
              <a:t>SOL- SUNITA</a:t>
            </a:r>
          </a:p>
        </p:txBody>
      </p:sp>
    </p:spTree>
    <p:extLst>
      <p:ext uri="{BB962C8B-B14F-4D97-AF65-F5344CB8AC3E}">
        <p14:creationId xmlns:p14="http://schemas.microsoft.com/office/powerpoint/2010/main" val="1663654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C055C1-F626-ACD9-31AE-F4C220D70E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1460" y="425963"/>
            <a:ext cx="11276180" cy="5998975"/>
          </a:xfrm>
          <a:prstGeom prst="rect">
            <a:avLst/>
          </a:prstGeom>
        </p:spPr>
      </p:pic>
      <p:sp>
        <p:nvSpPr>
          <p:cNvPr id="5" name="TextBox 4">
            <a:extLst>
              <a:ext uri="{FF2B5EF4-FFF2-40B4-BE49-F238E27FC236}">
                <a16:creationId xmlns:a16="http://schemas.microsoft.com/office/drawing/2014/main" id="{C6F52160-8864-2066-BE72-D626B36D3309}"/>
              </a:ext>
              <a:ext uri="{C183D7F6-B498-43B3-948B-1728B52AA6E4}">
                <adec:decorative xmlns:adec="http://schemas.microsoft.com/office/drawing/2017/decorative" val="1"/>
              </a:ext>
            </a:extLst>
          </p:cNvPr>
          <p:cNvSpPr txBox="1"/>
          <p:nvPr/>
        </p:nvSpPr>
        <p:spPr>
          <a:xfrm>
            <a:off x="6001406" y="433062"/>
            <a:ext cx="5867335" cy="3477875"/>
          </a:xfrm>
          <a:prstGeom prst="rect">
            <a:avLst/>
          </a:prstGeom>
          <a:noFill/>
        </p:spPr>
        <p:txBody>
          <a:bodyPr wrap="square" rtlCol="0">
            <a:spAutoFit/>
          </a:bodyPr>
          <a:lstStyle/>
          <a:p>
            <a:pPr algn="l"/>
            <a:r>
              <a:rPr lang="en-US" sz="4400" b="1" u="sng" dirty="0">
                <a:solidFill>
                  <a:srgbClr val="FF0000"/>
                </a:solidFill>
              </a:rPr>
              <a:t>Troop Church’s started in UTTARAKHAND MUSSOORIE by MH soldiers</a:t>
            </a:r>
          </a:p>
        </p:txBody>
      </p:sp>
    </p:spTree>
    <p:extLst>
      <p:ext uri="{BB962C8B-B14F-4D97-AF65-F5344CB8AC3E}">
        <p14:creationId xmlns:p14="http://schemas.microsoft.com/office/powerpoint/2010/main" val="4228227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8E292D-1DCF-B135-B5B1-784C833AF64C}"/>
              </a:ext>
            </a:extLst>
          </p:cNvPr>
          <p:cNvPicPr>
            <a:picLocks noChangeAspect="1"/>
          </p:cNvPicPr>
          <p:nvPr/>
        </p:nvPicPr>
        <p:blipFill>
          <a:blip r:embed="rId2"/>
          <a:stretch>
            <a:fillRect/>
          </a:stretch>
        </p:blipFill>
        <p:spPr>
          <a:xfrm>
            <a:off x="449627" y="425963"/>
            <a:ext cx="11311677" cy="5939813"/>
          </a:xfrm>
          <a:prstGeom prst="rect">
            <a:avLst/>
          </a:prstGeom>
        </p:spPr>
      </p:pic>
      <p:sp>
        <p:nvSpPr>
          <p:cNvPr id="5" name="TextBox 4">
            <a:extLst>
              <a:ext uri="{FF2B5EF4-FFF2-40B4-BE49-F238E27FC236}">
                <a16:creationId xmlns:a16="http://schemas.microsoft.com/office/drawing/2014/main" id="{C4408EBB-DFEF-1D57-C309-A69355F0C73B}"/>
              </a:ext>
            </a:extLst>
          </p:cNvPr>
          <p:cNvSpPr txBox="1"/>
          <p:nvPr/>
        </p:nvSpPr>
        <p:spPr>
          <a:xfrm>
            <a:off x="6507763" y="641269"/>
            <a:ext cx="5064224" cy="4154984"/>
          </a:xfrm>
          <a:prstGeom prst="rect">
            <a:avLst/>
          </a:prstGeom>
          <a:noFill/>
        </p:spPr>
        <p:txBody>
          <a:bodyPr wrap="square" rtlCol="0">
            <a:spAutoFit/>
          </a:bodyPr>
          <a:lstStyle/>
          <a:p>
            <a:pPr algn="l"/>
            <a:r>
              <a:rPr lang="en-US" sz="4400" b="1" dirty="0">
                <a:solidFill>
                  <a:schemeClr val="bg1"/>
                </a:solidFill>
              </a:rPr>
              <a:t>Come, let us see the Lord's miraculous works and praise report for the month of November 2024</a:t>
            </a:r>
          </a:p>
        </p:txBody>
      </p:sp>
    </p:spTree>
    <p:extLst>
      <p:ext uri="{BB962C8B-B14F-4D97-AF65-F5344CB8AC3E}">
        <p14:creationId xmlns:p14="http://schemas.microsoft.com/office/powerpoint/2010/main" val="4057011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2A9B00-A257-1BE3-F004-31467DF574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3603" y="1372547"/>
            <a:ext cx="6850900" cy="4863074"/>
          </a:xfrm>
          <a:prstGeom prst="rect">
            <a:avLst/>
          </a:prstGeom>
        </p:spPr>
      </p:pic>
      <p:sp>
        <p:nvSpPr>
          <p:cNvPr id="6" name="Title 1">
            <a:extLst>
              <a:ext uri="{FF2B5EF4-FFF2-40B4-BE49-F238E27FC236}">
                <a16:creationId xmlns:a16="http://schemas.microsoft.com/office/drawing/2014/main" id="{D629C0F1-246C-045A-2720-232EBACDC1BC}"/>
              </a:ext>
            </a:extLst>
          </p:cNvPr>
          <p:cNvSpPr txBox="1">
            <a:spLocks noGrp="1"/>
          </p:cNvSpPr>
          <p:nvPr>
            <p:ph type="subTitle" idx="1"/>
          </p:nvPr>
        </p:nvSpPr>
        <p:spPr bwMode="gray">
          <a:xfrm>
            <a:off x="638945" y="413806"/>
            <a:ext cx="10305134" cy="745760"/>
          </a:xfrm>
          <a:prstGeom prst="rect">
            <a:avLst/>
          </a:prstGeom>
        </p:spPr>
        <p:txBody>
          <a:bodyPr vert="horz" lIns="91440" tIns="45720" rIns="91440" bIns="45720" rtlCol="0" anchor="b">
            <a:noAutofit/>
          </a:bodyPr>
          <a:lstStyle>
            <a:lvl1pPr marL="0" indent="0" algn="l" defTabSz="457200" rtl="0" eaLnBrk="1" latinLnBrk="0" hangingPunct="1">
              <a:spcBef>
                <a:spcPct val="0"/>
              </a:spcBef>
              <a:spcAft>
                <a:spcPts val="0"/>
              </a:spcAft>
              <a:buClr>
                <a:schemeClr val="accent1"/>
              </a:buClr>
              <a:buSzPct val="80000"/>
              <a:buFont typeface="Wingdings 3" charset="2"/>
              <a:buNone/>
              <a:defRPr sz="5400" b="0" i="0" kern="1200" cap="all">
                <a:solidFill>
                  <a:schemeClr val="bg2"/>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2"/>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2"/>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9pPr>
          </a:lstStyle>
          <a:p>
            <a:r>
              <a:rPr lang="en-US" sz="4400" b="1" u="sng" dirty="0"/>
              <a:t>TROOP CHURCH IN (UTTARAKHAND) </a:t>
            </a:r>
            <a:endParaRPr lang="en-US" sz="4400" dirty="0"/>
          </a:p>
        </p:txBody>
      </p:sp>
      <p:sp>
        <p:nvSpPr>
          <p:cNvPr id="8" name="Content Placeholder 2">
            <a:extLst>
              <a:ext uri="{FF2B5EF4-FFF2-40B4-BE49-F238E27FC236}">
                <a16:creationId xmlns:a16="http://schemas.microsoft.com/office/drawing/2014/main" id="{134D0E16-D6D1-ECF5-B5C0-C8545D21E97F}"/>
              </a:ext>
            </a:extLst>
          </p:cNvPr>
          <p:cNvSpPr txBox="1">
            <a:spLocks noGrp="1"/>
          </p:cNvSpPr>
          <p:nvPr>
            <p:ph type="ctrTitle"/>
          </p:nvPr>
        </p:nvSpPr>
        <p:spPr bwMode="gray">
          <a:xfrm>
            <a:off x="7738323" y="1594993"/>
            <a:ext cx="4046647" cy="4013516"/>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r>
              <a:rPr lang="en-US" sz="3600" b="1" dirty="0">
                <a:solidFill>
                  <a:schemeClr val="accent3"/>
                </a:solidFill>
              </a:rPr>
              <a:t>(</a:t>
            </a:r>
            <a:r>
              <a:rPr lang="en-US" sz="3600" b="1" u="sng" dirty="0">
                <a:solidFill>
                  <a:schemeClr val="accent3"/>
                </a:solidFill>
              </a:rPr>
              <a:t>UTTARAKHAND)</a:t>
            </a:r>
            <a:br>
              <a:rPr lang="en-US" sz="3600" b="1" u="sng" dirty="0">
                <a:solidFill>
                  <a:schemeClr val="accent3"/>
                </a:solidFill>
              </a:rPr>
            </a:br>
            <a:r>
              <a:rPr lang="en-US" sz="3600" b="1" u="sng" dirty="0">
                <a:solidFill>
                  <a:schemeClr val="accent3"/>
                </a:solidFill>
              </a:rPr>
              <a:t>MUSSOORIE</a:t>
            </a:r>
            <a:br>
              <a:rPr lang="en-US" sz="3600" b="1" dirty="0">
                <a:solidFill>
                  <a:schemeClr val="accent3"/>
                </a:solidFill>
              </a:rPr>
            </a:br>
            <a:r>
              <a:rPr lang="en-US" sz="3600" b="1" dirty="0">
                <a:solidFill>
                  <a:schemeClr val="bg1"/>
                </a:solidFill>
              </a:rPr>
              <a:t>JOSHUA troop church</a:t>
            </a:r>
            <a:br>
              <a:rPr lang="en-US" sz="3600" b="1" dirty="0">
                <a:solidFill>
                  <a:schemeClr val="bg1"/>
                </a:solidFill>
              </a:rPr>
            </a:br>
            <a:r>
              <a:rPr lang="en-US" sz="3600" b="1" dirty="0">
                <a:solidFill>
                  <a:schemeClr val="bg1"/>
                </a:solidFill>
              </a:rPr>
              <a:t> </a:t>
            </a:r>
            <a:br>
              <a:rPr lang="en-US" sz="3600" b="1" dirty="0">
                <a:solidFill>
                  <a:schemeClr val="bg1"/>
                </a:solidFill>
              </a:rPr>
            </a:br>
            <a:r>
              <a:rPr lang="en-US" sz="3600" b="1" dirty="0">
                <a:solidFill>
                  <a:srgbClr val="FFC000"/>
                </a:solidFill>
              </a:rPr>
              <a:t>TC Leader - </a:t>
            </a:r>
            <a:br>
              <a:rPr lang="en-US" sz="3600" b="1" dirty="0">
                <a:solidFill>
                  <a:schemeClr val="bg1"/>
                </a:solidFill>
              </a:rPr>
            </a:br>
            <a:r>
              <a:rPr lang="en-US" sz="3600" b="1" dirty="0">
                <a:solidFill>
                  <a:srgbClr val="92D050"/>
                </a:solidFill>
              </a:rPr>
              <a:t>SOL- PRATIK FD</a:t>
            </a:r>
          </a:p>
        </p:txBody>
      </p:sp>
    </p:spTree>
    <p:extLst>
      <p:ext uri="{BB962C8B-B14F-4D97-AF65-F5344CB8AC3E}">
        <p14:creationId xmlns:p14="http://schemas.microsoft.com/office/powerpoint/2010/main" val="40942137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28A8D9-47D1-2D36-7F08-242BA667B1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6274" y="1593068"/>
            <a:ext cx="6768074" cy="4595223"/>
          </a:xfrm>
          <a:prstGeom prst="rect">
            <a:avLst/>
          </a:prstGeom>
        </p:spPr>
      </p:pic>
      <p:sp>
        <p:nvSpPr>
          <p:cNvPr id="6" name="Title 1">
            <a:extLst>
              <a:ext uri="{FF2B5EF4-FFF2-40B4-BE49-F238E27FC236}">
                <a16:creationId xmlns:a16="http://schemas.microsoft.com/office/drawing/2014/main" id="{5670E879-0D74-56C7-CE89-4CA45E966E8C}"/>
              </a:ext>
            </a:extLst>
          </p:cNvPr>
          <p:cNvSpPr txBox="1">
            <a:spLocks noGrp="1"/>
          </p:cNvSpPr>
          <p:nvPr>
            <p:ph type="subTitle" idx="1"/>
          </p:nvPr>
        </p:nvSpPr>
        <p:spPr bwMode="gray">
          <a:xfrm>
            <a:off x="686274" y="669709"/>
            <a:ext cx="10467787" cy="606839"/>
          </a:xfrm>
          <a:prstGeom prst="rect">
            <a:avLst/>
          </a:prstGeom>
        </p:spPr>
        <p:txBody>
          <a:bodyPr vert="horz" lIns="91440" tIns="45720" rIns="91440" bIns="45720" rtlCol="0" anchor="b">
            <a:noAutofit/>
          </a:bodyPr>
          <a:lstStyle>
            <a:lvl1pPr marL="0" indent="0" algn="l" defTabSz="457200" rtl="0" eaLnBrk="1" latinLnBrk="0" hangingPunct="1">
              <a:spcBef>
                <a:spcPct val="0"/>
              </a:spcBef>
              <a:spcAft>
                <a:spcPts val="0"/>
              </a:spcAft>
              <a:buClr>
                <a:schemeClr val="accent1"/>
              </a:buClr>
              <a:buSzPct val="80000"/>
              <a:buFont typeface="Wingdings 3" charset="2"/>
              <a:buNone/>
              <a:defRPr sz="5400" b="0" i="0" kern="1200" cap="all">
                <a:solidFill>
                  <a:schemeClr val="bg2"/>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2"/>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2"/>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9pPr>
          </a:lstStyle>
          <a:p>
            <a:r>
              <a:rPr lang="en-US" sz="4400" b="1" u="sng" dirty="0"/>
              <a:t>TROOP CHURCH IN (UTTARAKHAND) </a:t>
            </a:r>
            <a:endParaRPr lang="en-US" sz="4400" dirty="0"/>
          </a:p>
        </p:txBody>
      </p:sp>
      <p:sp>
        <p:nvSpPr>
          <p:cNvPr id="8" name="Content Placeholder 2">
            <a:extLst>
              <a:ext uri="{FF2B5EF4-FFF2-40B4-BE49-F238E27FC236}">
                <a16:creationId xmlns:a16="http://schemas.microsoft.com/office/drawing/2014/main" id="{86143F71-326F-F141-690F-1ED5671F884A}"/>
              </a:ext>
            </a:extLst>
          </p:cNvPr>
          <p:cNvSpPr txBox="1">
            <a:spLocks noGrp="1"/>
          </p:cNvSpPr>
          <p:nvPr>
            <p:ph type="ctrTitle"/>
          </p:nvPr>
        </p:nvSpPr>
        <p:spPr bwMode="gray">
          <a:xfrm>
            <a:off x="7549006" y="1593068"/>
            <a:ext cx="4195112" cy="2642895"/>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r>
              <a:rPr lang="en-US" sz="3600" b="1" dirty="0">
                <a:solidFill>
                  <a:schemeClr val="accent3"/>
                </a:solidFill>
              </a:rPr>
              <a:t>(</a:t>
            </a:r>
            <a:r>
              <a:rPr lang="en-US" sz="3600" b="1" u="sng" dirty="0">
                <a:solidFill>
                  <a:schemeClr val="accent3"/>
                </a:solidFill>
              </a:rPr>
              <a:t>UTTARAKHAND)</a:t>
            </a:r>
            <a:br>
              <a:rPr lang="en-US" sz="3600" b="1" u="sng" dirty="0">
                <a:solidFill>
                  <a:schemeClr val="accent3"/>
                </a:solidFill>
              </a:rPr>
            </a:br>
            <a:r>
              <a:rPr lang="en-US" sz="3600" b="1" u="sng" dirty="0">
                <a:solidFill>
                  <a:schemeClr val="accent3"/>
                </a:solidFill>
              </a:rPr>
              <a:t>DEHRADUN</a:t>
            </a:r>
            <a:br>
              <a:rPr lang="en-US" sz="3600" b="1" dirty="0">
                <a:solidFill>
                  <a:schemeClr val="accent3"/>
                </a:solidFill>
              </a:rPr>
            </a:br>
            <a:r>
              <a:rPr lang="en-US" sz="3600" b="1" dirty="0">
                <a:solidFill>
                  <a:schemeClr val="bg1"/>
                </a:solidFill>
              </a:rPr>
              <a:t>ABRAHAM troop church</a:t>
            </a:r>
            <a:br>
              <a:rPr lang="en-US" sz="3600" b="1" dirty="0">
                <a:solidFill>
                  <a:schemeClr val="bg1"/>
                </a:solidFill>
              </a:rPr>
            </a:br>
            <a:br>
              <a:rPr lang="en-US" sz="3600" b="1" dirty="0">
                <a:solidFill>
                  <a:schemeClr val="bg1"/>
                </a:solidFill>
              </a:rPr>
            </a:br>
            <a:r>
              <a:rPr lang="en-US" sz="3600" b="1" dirty="0">
                <a:solidFill>
                  <a:schemeClr val="bg1"/>
                </a:solidFill>
              </a:rPr>
              <a:t>TC Leader - </a:t>
            </a:r>
            <a:br>
              <a:rPr lang="en-US" sz="3600" b="1" dirty="0">
                <a:solidFill>
                  <a:schemeClr val="bg1"/>
                </a:solidFill>
              </a:rPr>
            </a:br>
            <a:r>
              <a:rPr lang="en-US" sz="3600" b="1" dirty="0">
                <a:solidFill>
                  <a:srgbClr val="92D050"/>
                </a:solidFill>
              </a:rPr>
              <a:t>SOL- PRATIK FD</a:t>
            </a:r>
          </a:p>
        </p:txBody>
      </p:sp>
    </p:spTree>
    <p:extLst>
      <p:ext uri="{BB962C8B-B14F-4D97-AF65-F5344CB8AC3E}">
        <p14:creationId xmlns:p14="http://schemas.microsoft.com/office/powerpoint/2010/main" val="701041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02875A-8CD8-45A3-0E1B-AF22DAF50E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2350" y="1230559"/>
            <a:ext cx="6733829" cy="4896706"/>
          </a:xfrm>
          <a:prstGeom prst="rect">
            <a:avLst/>
          </a:prstGeom>
        </p:spPr>
      </p:pic>
      <p:sp>
        <p:nvSpPr>
          <p:cNvPr id="6" name="Title 1">
            <a:extLst>
              <a:ext uri="{FF2B5EF4-FFF2-40B4-BE49-F238E27FC236}">
                <a16:creationId xmlns:a16="http://schemas.microsoft.com/office/drawing/2014/main" id="{1AFE7A00-387C-32BB-D42F-F301AB71C03A}"/>
              </a:ext>
            </a:extLst>
          </p:cNvPr>
          <p:cNvSpPr txBox="1">
            <a:spLocks noGrp="1"/>
          </p:cNvSpPr>
          <p:nvPr>
            <p:ph type="subTitle" idx="1"/>
          </p:nvPr>
        </p:nvSpPr>
        <p:spPr bwMode="gray">
          <a:xfrm>
            <a:off x="732351" y="600095"/>
            <a:ext cx="9861185" cy="630464"/>
          </a:xfrm>
          <a:prstGeom prst="rect">
            <a:avLst/>
          </a:prstGeom>
        </p:spPr>
        <p:txBody>
          <a:bodyPr vert="horz" lIns="91440" tIns="45720" rIns="91440" bIns="45720" rtlCol="0" anchor="b">
            <a:noAutofit/>
          </a:bodyPr>
          <a:lstStyle>
            <a:lvl1pPr marL="0" indent="0" algn="l" defTabSz="457200" rtl="0" eaLnBrk="1" latinLnBrk="0" hangingPunct="1">
              <a:spcBef>
                <a:spcPct val="0"/>
              </a:spcBef>
              <a:spcAft>
                <a:spcPts val="0"/>
              </a:spcAft>
              <a:buClr>
                <a:schemeClr val="accent1"/>
              </a:buClr>
              <a:buSzPct val="80000"/>
              <a:buFont typeface="Wingdings 3" charset="2"/>
              <a:buNone/>
              <a:defRPr sz="5400" b="0" i="0" kern="1200" cap="all">
                <a:solidFill>
                  <a:schemeClr val="bg2"/>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2"/>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2"/>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2"/>
                </a:solidFill>
                <a:latin typeface="+mn-lt"/>
                <a:ea typeface="+mn-ea"/>
                <a:cs typeface="+mn-cs"/>
              </a:defRPr>
            </a:lvl9pPr>
          </a:lstStyle>
          <a:p>
            <a:r>
              <a:rPr lang="en-US" sz="4400" b="1" u="sng" dirty="0"/>
              <a:t>TROOP CHURCH IN (UTTARAKHAND) </a:t>
            </a:r>
            <a:endParaRPr lang="en-US" sz="4400" dirty="0"/>
          </a:p>
        </p:txBody>
      </p:sp>
      <p:sp>
        <p:nvSpPr>
          <p:cNvPr id="8" name="Content Placeholder 2">
            <a:extLst>
              <a:ext uri="{FF2B5EF4-FFF2-40B4-BE49-F238E27FC236}">
                <a16:creationId xmlns:a16="http://schemas.microsoft.com/office/drawing/2014/main" id="{FDF1D97D-1AD0-2E80-6B30-3A94B23A9F74}"/>
              </a:ext>
            </a:extLst>
          </p:cNvPr>
          <p:cNvSpPr txBox="1">
            <a:spLocks noGrp="1"/>
          </p:cNvSpPr>
          <p:nvPr>
            <p:ph type="ctrTitle"/>
          </p:nvPr>
        </p:nvSpPr>
        <p:spPr bwMode="gray">
          <a:xfrm>
            <a:off x="7584908" y="1837055"/>
            <a:ext cx="4029075" cy="2820987"/>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r>
              <a:rPr lang="en-US" sz="3600" b="1" dirty="0"/>
              <a:t>(</a:t>
            </a:r>
            <a:r>
              <a:rPr lang="en-US" sz="3600" b="1" u="sng" dirty="0"/>
              <a:t>UTTARAKHAND)</a:t>
            </a:r>
            <a:br>
              <a:rPr lang="en-US" sz="3600" b="1" u="sng" dirty="0"/>
            </a:br>
            <a:r>
              <a:rPr lang="en-US" sz="3600" b="1" u="sng" dirty="0">
                <a:solidFill>
                  <a:schemeClr val="accent4">
                    <a:lumMod val="40000"/>
                    <a:lumOff val="60000"/>
                  </a:schemeClr>
                </a:solidFill>
              </a:rPr>
              <a:t>MUSSOORIE</a:t>
            </a:r>
            <a:br>
              <a:rPr lang="en-US" sz="3600" b="1" dirty="0">
                <a:solidFill>
                  <a:schemeClr val="accent3"/>
                </a:solidFill>
              </a:rPr>
            </a:br>
            <a:r>
              <a:rPr lang="en-US" sz="3600" b="1" dirty="0">
                <a:solidFill>
                  <a:srgbClr val="00B0F0"/>
                </a:solidFill>
              </a:rPr>
              <a:t>James troop church</a:t>
            </a:r>
            <a:br>
              <a:rPr lang="en-US" sz="3600" b="1" dirty="0">
                <a:solidFill>
                  <a:srgbClr val="00B0F0"/>
                </a:solidFill>
              </a:rPr>
            </a:br>
            <a:br>
              <a:rPr lang="en-US" sz="3600" b="1" dirty="0">
                <a:solidFill>
                  <a:srgbClr val="00B0F0"/>
                </a:solidFill>
              </a:rPr>
            </a:br>
            <a:r>
              <a:rPr lang="en-US" sz="3600" b="1" dirty="0">
                <a:solidFill>
                  <a:srgbClr val="00B0F0"/>
                </a:solidFill>
              </a:rPr>
              <a:t>TC Leader - </a:t>
            </a:r>
            <a:br>
              <a:rPr lang="en-US" sz="3600" b="1" dirty="0">
                <a:solidFill>
                  <a:schemeClr val="bg1"/>
                </a:solidFill>
              </a:rPr>
            </a:br>
            <a:r>
              <a:rPr lang="en-US" sz="3600" b="1" dirty="0">
                <a:solidFill>
                  <a:schemeClr val="accent3">
                    <a:lumMod val="60000"/>
                    <a:lumOff val="40000"/>
                  </a:schemeClr>
                </a:solidFill>
              </a:rPr>
              <a:t>SOL- PRATIK FD</a:t>
            </a:r>
          </a:p>
        </p:txBody>
      </p:sp>
    </p:spTree>
    <p:extLst>
      <p:ext uri="{BB962C8B-B14F-4D97-AF65-F5344CB8AC3E}">
        <p14:creationId xmlns:p14="http://schemas.microsoft.com/office/powerpoint/2010/main" val="2161450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A8223-AD24-152D-6BED-7ABB95E7B438}"/>
              </a:ext>
            </a:extLst>
          </p:cNvPr>
          <p:cNvSpPr>
            <a:spLocks noGrp="1"/>
          </p:cNvSpPr>
          <p:nvPr>
            <p:ph type="ctrTitle"/>
          </p:nvPr>
        </p:nvSpPr>
        <p:spPr>
          <a:xfrm>
            <a:off x="7535922" y="3697399"/>
            <a:ext cx="4052631" cy="2477196"/>
          </a:xfrm>
        </p:spPr>
        <p:txBody>
          <a:bodyPr/>
          <a:lstStyle/>
          <a:p>
            <a:br>
              <a:rPr lang="en-US" sz="2400" b="1" dirty="0"/>
            </a:br>
            <a:br>
              <a:rPr lang="en-US" sz="2400" b="1" dirty="0"/>
            </a:br>
            <a:r>
              <a:rPr lang="en-US" sz="2800" b="1" i="1" dirty="0"/>
              <a:t>Matthew 26:41 'Watch and pray so that you will not fall into temptation. The spirit is willing, but the body is weak.’</a:t>
            </a:r>
            <a:br>
              <a:rPr lang="en-US" sz="2800" b="1" i="1" dirty="0"/>
            </a:br>
            <a:r>
              <a:rPr lang="en-US" sz="2800" b="1" i="1" dirty="0"/>
              <a:t> </a:t>
            </a:r>
            <a:br>
              <a:rPr lang="en-US" sz="2800" b="1" i="1" dirty="0"/>
            </a:br>
            <a:r>
              <a:rPr lang="en-US" sz="2800" b="1" i="1" dirty="0"/>
              <a:t>Mark13:33 Be on guard! Be alert ! You do not know when that time will come.</a:t>
            </a:r>
          </a:p>
        </p:txBody>
      </p:sp>
      <p:sp>
        <p:nvSpPr>
          <p:cNvPr id="3" name="Content Placeholder 2">
            <a:extLst>
              <a:ext uri="{FF2B5EF4-FFF2-40B4-BE49-F238E27FC236}">
                <a16:creationId xmlns:a16="http://schemas.microsoft.com/office/drawing/2014/main" id="{31AA482B-377A-4305-6DEB-4D2352AEC938}"/>
              </a:ext>
            </a:extLst>
          </p:cNvPr>
          <p:cNvSpPr>
            <a:spLocks noGrp="1"/>
          </p:cNvSpPr>
          <p:nvPr>
            <p:ph type="subTitle" idx="1"/>
          </p:nvPr>
        </p:nvSpPr>
        <p:spPr>
          <a:xfrm>
            <a:off x="1214116" y="494087"/>
            <a:ext cx="8825658" cy="861420"/>
          </a:xfrm>
        </p:spPr>
        <p:txBody>
          <a:bodyPr>
            <a:noAutofit/>
          </a:bodyPr>
          <a:lstStyle/>
          <a:p>
            <a:r>
              <a:rPr lang="en-US" sz="5400" b="1" u="sng" dirty="0">
                <a:solidFill>
                  <a:schemeClr val="bg1"/>
                </a:solidFill>
              </a:rPr>
              <a:t>NIGHT PRAYER</a:t>
            </a:r>
          </a:p>
        </p:txBody>
      </p:sp>
      <p:pic>
        <p:nvPicPr>
          <p:cNvPr id="4" name="Picture 3">
            <a:extLst>
              <a:ext uri="{FF2B5EF4-FFF2-40B4-BE49-F238E27FC236}">
                <a16:creationId xmlns:a16="http://schemas.microsoft.com/office/drawing/2014/main" id="{FBCE751F-F4F6-7A90-47A8-D335376B8E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3447" y="1544824"/>
            <a:ext cx="6720746" cy="4629771"/>
          </a:xfrm>
          <a:prstGeom prst="rect">
            <a:avLst/>
          </a:prstGeom>
        </p:spPr>
      </p:pic>
    </p:spTree>
    <p:extLst>
      <p:ext uri="{BB962C8B-B14F-4D97-AF65-F5344CB8AC3E}">
        <p14:creationId xmlns:p14="http://schemas.microsoft.com/office/powerpoint/2010/main" val="2413349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18D50-77D8-62C6-9AE8-57AA12866AA9}"/>
              </a:ext>
            </a:extLst>
          </p:cNvPr>
          <p:cNvSpPr>
            <a:spLocks noGrp="1"/>
          </p:cNvSpPr>
          <p:nvPr>
            <p:ph type="ctrTitle"/>
          </p:nvPr>
        </p:nvSpPr>
        <p:spPr>
          <a:xfrm>
            <a:off x="7733591" y="1622962"/>
            <a:ext cx="4155346" cy="3437783"/>
          </a:xfrm>
        </p:spPr>
        <p:txBody>
          <a:bodyPr/>
          <a:lstStyle/>
          <a:p>
            <a:r>
              <a:rPr lang="en-US" sz="4000" b="1" dirty="0">
                <a:solidFill>
                  <a:schemeClr val="accent4"/>
                </a:solidFill>
              </a:rPr>
              <a:t>KHARBI GAON</a:t>
            </a:r>
            <a:br>
              <a:rPr lang="en-US" sz="4000" b="1" dirty="0"/>
            </a:br>
            <a:r>
              <a:rPr lang="en-US" sz="4000" b="1" dirty="0"/>
              <a:t>Leader – </a:t>
            </a:r>
            <a:br>
              <a:rPr lang="en-US" sz="4000" b="1" dirty="0"/>
            </a:br>
            <a:br>
              <a:rPr lang="en-US" sz="4000" b="1" dirty="0"/>
            </a:br>
            <a:r>
              <a:rPr lang="en-US" sz="4000" b="1" dirty="0">
                <a:solidFill>
                  <a:srgbClr val="92D050"/>
                </a:solidFill>
              </a:rPr>
              <a:t>SOL- ARUN KALLEPAWAR</a:t>
            </a:r>
          </a:p>
        </p:txBody>
      </p:sp>
      <p:sp>
        <p:nvSpPr>
          <p:cNvPr id="5" name="Content Placeholder 2">
            <a:extLst>
              <a:ext uri="{FF2B5EF4-FFF2-40B4-BE49-F238E27FC236}">
                <a16:creationId xmlns:a16="http://schemas.microsoft.com/office/drawing/2014/main" id="{60C0C2D3-5CDA-53AB-A95F-2326E5CC75EA}"/>
              </a:ext>
            </a:extLst>
          </p:cNvPr>
          <p:cNvSpPr txBox="1">
            <a:spLocks noGrp="1"/>
          </p:cNvSpPr>
          <p:nvPr>
            <p:ph type="subTitle" idx="1"/>
          </p:nvPr>
        </p:nvSpPr>
        <p:spPr bwMode="gray">
          <a:xfrm>
            <a:off x="691006" y="484133"/>
            <a:ext cx="11607485" cy="1138829"/>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r>
              <a:rPr lang="en-US" sz="4400" b="1" u="sng" dirty="0">
                <a:solidFill>
                  <a:schemeClr val="bg1"/>
                </a:solidFill>
              </a:rPr>
              <a:t>MONTHLY NIGHT PRAYER IN (HINGOLI)</a:t>
            </a:r>
          </a:p>
        </p:txBody>
      </p:sp>
      <p:pic>
        <p:nvPicPr>
          <p:cNvPr id="6" name="Picture 5">
            <a:extLst>
              <a:ext uri="{FF2B5EF4-FFF2-40B4-BE49-F238E27FC236}">
                <a16:creationId xmlns:a16="http://schemas.microsoft.com/office/drawing/2014/main" id="{D4CE47B6-D49C-606C-DA15-ADA9F896E7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0932" y="1384379"/>
            <a:ext cx="6862733" cy="4886739"/>
          </a:xfrm>
          <a:prstGeom prst="rect">
            <a:avLst/>
          </a:prstGeom>
        </p:spPr>
      </p:pic>
    </p:spTree>
    <p:extLst>
      <p:ext uri="{BB962C8B-B14F-4D97-AF65-F5344CB8AC3E}">
        <p14:creationId xmlns:p14="http://schemas.microsoft.com/office/powerpoint/2010/main" val="1383190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E39A1C-E1C5-30E0-B020-A3E0D66496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0517" y="1348882"/>
            <a:ext cx="7171626" cy="4882035"/>
          </a:xfrm>
          <a:prstGeom prst="rect">
            <a:avLst/>
          </a:prstGeom>
        </p:spPr>
      </p:pic>
      <p:sp>
        <p:nvSpPr>
          <p:cNvPr id="6" name="Title 1">
            <a:extLst>
              <a:ext uri="{FF2B5EF4-FFF2-40B4-BE49-F238E27FC236}">
                <a16:creationId xmlns:a16="http://schemas.microsoft.com/office/drawing/2014/main" id="{EBCADF9A-73A5-05AD-120C-79BD5CA1FC32}"/>
              </a:ext>
            </a:extLst>
          </p:cNvPr>
          <p:cNvSpPr txBox="1">
            <a:spLocks noGrp="1"/>
          </p:cNvSpPr>
          <p:nvPr>
            <p:ph type="ctrTitle"/>
          </p:nvPr>
        </p:nvSpPr>
        <p:spPr bwMode="gray">
          <a:xfrm>
            <a:off x="7998633" y="2882022"/>
            <a:ext cx="3792322" cy="3152775"/>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solidFill>
                  <a:schemeClr val="accent1">
                    <a:lumMod val="40000"/>
                    <a:lumOff val="60000"/>
                  </a:schemeClr>
                </a:solidFill>
              </a:rPr>
              <a:t>NARSI GAON</a:t>
            </a:r>
            <a:br>
              <a:rPr lang="en-US" sz="4000" b="1" dirty="0">
                <a:solidFill>
                  <a:schemeClr val="accent1">
                    <a:lumMod val="40000"/>
                    <a:lumOff val="60000"/>
                  </a:schemeClr>
                </a:solidFill>
              </a:rPr>
            </a:br>
            <a:r>
              <a:rPr lang="en-US" sz="4000" b="1" dirty="0">
                <a:solidFill>
                  <a:schemeClr val="accent1">
                    <a:lumMod val="40000"/>
                    <a:lumOff val="60000"/>
                  </a:schemeClr>
                </a:solidFill>
              </a:rPr>
              <a:t>Leader – </a:t>
            </a:r>
            <a:br>
              <a:rPr lang="en-US" sz="4000" b="1" dirty="0">
                <a:solidFill>
                  <a:schemeClr val="accent1">
                    <a:lumMod val="40000"/>
                    <a:lumOff val="60000"/>
                  </a:schemeClr>
                </a:solidFill>
              </a:rPr>
            </a:br>
            <a:br>
              <a:rPr lang="en-US" sz="4000" b="1" dirty="0"/>
            </a:br>
            <a:r>
              <a:rPr lang="en-US" sz="4000" b="1" dirty="0">
                <a:solidFill>
                  <a:schemeClr val="accent4"/>
                </a:solidFill>
              </a:rPr>
              <a:t>SOL- ARUN KALLEPAWAR</a:t>
            </a:r>
            <a:endParaRPr lang="en-US" sz="4000" b="1" dirty="0">
              <a:solidFill>
                <a:srgbClr val="92D050"/>
              </a:solidFill>
            </a:endParaRPr>
          </a:p>
        </p:txBody>
      </p:sp>
      <p:sp>
        <p:nvSpPr>
          <p:cNvPr id="8" name="Content Placeholder 2">
            <a:extLst>
              <a:ext uri="{FF2B5EF4-FFF2-40B4-BE49-F238E27FC236}">
                <a16:creationId xmlns:a16="http://schemas.microsoft.com/office/drawing/2014/main" id="{95AA2723-0E28-9D8C-E0C0-8685E6A6D822}"/>
              </a:ext>
            </a:extLst>
          </p:cNvPr>
          <p:cNvSpPr txBox="1">
            <a:spLocks noGrp="1"/>
          </p:cNvSpPr>
          <p:nvPr>
            <p:ph type="subTitle" idx="1"/>
          </p:nvPr>
        </p:nvSpPr>
        <p:spPr bwMode="gray">
          <a:xfrm>
            <a:off x="507635" y="456377"/>
            <a:ext cx="10957861" cy="733651"/>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r>
              <a:rPr lang="en-US" sz="4400" b="1" u="sng" dirty="0">
                <a:solidFill>
                  <a:schemeClr val="bg1"/>
                </a:solidFill>
              </a:rPr>
              <a:t>MONTHLY NIGHT PRAYER IN (HINGOLI)</a:t>
            </a:r>
          </a:p>
        </p:txBody>
      </p:sp>
    </p:spTree>
    <p:extLst>
      <p:ext uri="{BB962C8B-B14F-4D97-AF65-F5344CB8AC3E}">
        <p14:creationId xmlns:p14="http://schemas.microsoft.com/office/powerpoint/2010/main" val="1184050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7FF7FB-4CF5-8AB3-59BB-C4FC25833867}"/>
              </a:ext>
            </a:extLst>
          </p:cNvPr>
          <p:cNvPicPr>
            <a:picLocks noChangeAspect="1"/>
          </p:cNvPicPr>
          <p:nvPr/>
        </p:nvPicPr>
        <p:blipFill>
          <a:blip r:embed="rId2"/>
          <a:stretch>
            <a:fillRect/>
          </a:stretch>
        </p:blipFill>
        <p:spPr>
          <a:xfrm>
            <a:off x="378635" y="414130"/>
            <a:ext cx="11441832" cy="6129131"/>
          </a:xfrm>
          <a:prstGeom prst="rect">
            <a:avLst/>
          </a:prstGeom>
        </p:spPr>
      </p:pic>
    </p:spTree>
    <p:extLst>
      <p:ext uri="{BB962C8B-B14F-4D97-AF65-F5344CB8AC3E}">
        <p14:creationId xmlns:p14="http://schemas.microsoft.com/office/powerpoint/2010/main" val="3351293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EBDD26-9526-2C16-942B-2838123ABDC3}"/>
              </a:ext>
            </a:extLst>
          </p:cNvPr>
          <p:cNvSpPr>
            <a:spLocks noGrp="1"/>
          </p:cNvSpPr>
          <p:nvPr>
            <p:ph type="subTitle" idx="1"/>
          </p:nvPr>
        </p:nvSpPr>
        <p:spPr>
          <a:xfrm>
            <a:off x="721893" y="477524"/>
            <a:ext cx="11825076" cy="890290"/>
          </a:xfrm>
        </p:spPr>
        <p:txBody>
          <a:bodyPr>
            <a:noAutofit/>
          </a:bodyPr>
          <a:lstStyle/>
          <a:p>
            <a:r>
              <a:rPr lang="en-US" sz="3200" b="1" u="sng" dirty="0">
                <a:solidFill>
                  <a:schemeClr val="bg1"/>
                </a:solidFill>
              </a:rPr>
              <a:t>Program of Forgiveness and Reconciliation</a:t>
            </a:r>
          </a:p>
        </p:txBody>
      </p:sp>
      <p:pic>
        <p:nvPicPr>
          <p:cNvPr id="4" name="Picture 3">
            <a:extLst>
              <a:ext uri="{FF2B5EF4-FFF2-40B4-BE49-F238E27FC236}">
                <a16:creationId xmlns:a16="http://schemas.microsoft.com/office/drawing/2014/main" id="{53E7D9CF-B7F2-9727-CCE6-05CE16C1A5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1893" y="1159565"/>
            <a:ext cx="6969101" cy="5076055"/>
          </a:xfrm>
          <a:prstGeom prst="rect">
            <a:avLst/>
          </a:prstGeom>
          <a:ln>
            <a:noFill/>
          </a:ln>
          <a:effectLst>
            <a:softEdge rad="112500"/>
          </a:effectLst>
        </p:spPr>
      </p:pic>
      <p:pic>
        <p:nvPicPr>
          <p:cNvPr id="5" name="Picture 4">
            <a:extLst>
              <a:ext uri="{FF2B5EF4-FFF2-40B4-BE49-F238E27FC236}">
                <a16:creationId xmlns:a16="http://schemas.microsoft.com/office/drawing/2014/main" id="{0B532B30-FED1-B321-AFCB-5C1EFCABA8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5124" y="1145366"/>
            <a:ext cx="3364983" cy="5090254"/>
          </a:xfrm>
          <a:prstGeom prst="rect">
            <a:avLst/>
          </a:prstGeom>
          <a:ln>
            <a:noFill/>
          </a:ln>
          <a:effectLst>
            <a:softEdge rad="112500"/>
          </a:effectLst>
        </p:spPr>
      </p:pic>
    </p:spTree>
    <p:extLst>
      <p:ext uri="{BB962C8B-B14F-4D97-AF65-F5344CB8AC3E}">
        <p14:creationId xmlns:p14="http://schemas.microsoft.com/office/powerpoint/2010/main" val="3362495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659B9-0F70-05F8-0BE5-5D2724EBF72A}"/>
              </a:ext>
            </a:extLst>
          </p:cNvPr>
          <p:cNvSpPr>
            <a:spLocks noGrp="1"/>
          </p:cNvSpPr>
          <p:nvPr>
            <p:ph type="ctrTitle"/>
          </p:nvPr>
        </p:nvSpPr>
        <p:spPr>
          <a:xfrm>
            <a:off x="762000" y="4399249"/>
            <a:ext cx="10652234" cy="2321497"/>
          </a:xfrm>
        </p:spPr>
        <p:txBody>
          <a:bodyPr/>
          <a:lstStyle/>
          <a:p>
            <a:r>
              <a:rPr lang="en-US" sz="3200" b="1" dirty="0"/>
              <a:t>1) FRP program in </a:t>
            </a:r>
            <a:r>
              <a:rPr lang="en-US" sz="3200" b="1" dirty="0" err="1"/>
              <a:t>Kharbi</a:t>
            </a:r>
            <a:r>
              <a:rPr lang="en-US" sz="3200" b="1" dirty="0"/>
              <a:t>, </a:t>
            </a:r>
            <a:r>
              <a:rPr lang="en-US" sz="3200" b="1" dirty="0" err="1"/>
              <a:t>Hingoli</a:t>
            </a:r>
            <a:r>
              <a:rPr lang="en-US" sz="3200" b="1" dirty="0"/>
              <a:t> district was very successful, 29 people participated in it.</a:t>
            </a:r>
            <a:br>
              <a:rPr lang="en-US" sz="3200" b="1" dirty="0"/>
            </a:br>
            <a:br>
              <a:rPr lang="en-US" sz="3200" b="1" dirty="0"/>
            </a:br>
            <a:r>
              <a:rPr lang="en-US" sz="3200" b="1" dirty="0"/>
              <a:t>2) This GS was conducted among new believers as well as nonbelievers, many accepted Jesus as Lord and savior that day. </a:t>
            </a:r>
            <a:br>
              <a:rPr lang="en-US" sz="3200" b="1" dirty="0"/>
            </a:br>
            <a:br>
              <a:rPr lang="en-US" sz="3200" b="1" dirty="0"/>
            </a:br>
            <a:r>
              <a:rPr lang="en-US" sz="3200" b="1" dirty="0"/>
              <a:t>3) They also experienced deliverance and saw the power of God working through forgiveness. </a:t>
            </a:r>
            <a:br>
              <a:rPr lang="en-US" sz="3200" b="1" dirty="0"/>
            </a:br>
            <a:endParaRPr lang="en-US" sz="3200" b="1" dirty="0"/>
          </a:p>
        </p:txBody>
      </p:sp>
      <p:sp>
        <p:nvSpPr>
          <p:cNvPr id="5" name="Content Placeholder 2">
            <a:extLst>
              <a:ext uri="{FF2B5EF4-FFF2-40B4-BE49-F238E27FC236}">
                <a16:creationId xmlns:a16="http://schemas.microsoft.com/office/drawing/2014/main" id="{842F8F97-2CCD-2A86-D3B6-E7FFAD8910CD}"/>
              </a:ext>
            </a:extLst>
          </p:cNvPr>
          <p:cNvSpPr txBox="1">
            <a:spLocks noGrp="1"/>
          </p:cNvSpPr>
          <p:nvPr>
            <p:ph type="subTitle" idx="1"/>
          </p:nvPr>
        </p:nvSpPr>
        <p:spPr bwMode="gray">
          <a:xfrm>
            <a:off x="762000" y="506413"/>
            <a:ext cx="10345737" cy="90163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r>
              <a:rPr lang="en-US" sz="3200" b="1" u="sng" dirty="0">
                <a:solidFill>
                  <a:srgbClr val="92D050"/>
                </a:solidFill>
              </a:rPr>
              <a:t>Program of Forgiveness and Reconciliation</a:t>
            </a:r>
          </a:p>
        </p:txBody>
      </p:sp>
    </p:spTree>
    <p:extLst>
      <p:ext uri="{BB962C8B-B14F-4D97-AF65-F5344CB8AC3E}">
        <p14:creationId xmlns:p14="http://schemas.microsoft.com/office/powerpoint/2010/main" val="3118377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70A9D-A490-A079-DE1B-1314B8A97F4C}"/>
              </a:ext>
            </a:extLst>
          </p:cNvPr>
          <p:cNvSpPr>
            <a:spLocks noGrp="1"/>
          </p:cNvSpPr>
          <p:nvPr>
            <p:ph type="ctrTitle"/>
          </p:nvPr>
        </p:nvSpPr>
        <p:spPr>
          <a:xfrm>
            <a:off x="3878949" y="1985460"/>
            <a:ext cx="7614152" cy="3993901"/>
          </a:xfrm>
        </p:spPr>
        <p:txBody>
          <a:bodyPr/>
          <a:lstStyle/>
          <a:p>
            <a:r>
              <a:rPr lang="en-US" sz="2800" b="1" dirty="0"/>
              <a:t>A nonbeliever sister from that village attended the GS, she was suffering from severe stomach pain since many year’s and was taking lot of medicines, however, was not relieved from the pain. As she heard the WOG she was completely healed and delivered from all her bondages.</a:t>
            </a:r>
            <a:br>
              <a:rPr lang="en-US" sz="2800" b="1" dirty="0"/>
            </a:br>
            <a:r>
              <a:rPr lang="en-US" sz="2800" b="1" dirty="0"/>
              <a:t>Next day she testified that she is not taking any medicines and is absolutely healed.</a:t>
            </a:r>
          </a:p>
        </p:txBody>
      </p:sp>
      <p:sp>
        <p:nvSpPr>
          <p:cNvPr id="3" name="Content Placeholder 2">
            <a:extLst>
              <a:ext uri="{FF2B5EF4-FFF2-40B4-BE49-F238E27FC236}">
                <a16:creationId xmlns:a16="http://schemas.microsoft.com/office/drawing/2014/main" id="{995394CE-0CC6-E0F7-97F1-A4D9CC23A4DD}"/>
              </a:ext>
            </a:extLst>
          </p:cNvPr>
          <p:cNvSpPr>
            <a:spLocks noGrp="1"/>
          </p:cNvSpPr>
          <p:nvPr>
            <p:ph type="subTitle" idx="1"/>
          </p:nvPr>
        </p:nvSpPr>
        <p:spPr>
          <a:xfrm>
            <a:off x="3679845" y="447929"/>
            <a:ext cx="8825658" cy="861420"/>
          </a:xfrm>
        </p:spPr>
        <p:txBody>
          <a:bodyPr>
            <a:normAutofit fontScale="92500" lnSpcReduction="10000"/>
          </a:bodyPr>
          <a:lstStyle/>
          <a:p>
            <a:r>
              <a:rPr lang="en-US" dirty="0"/>
              <a:t> </a:t>
            </a:r>
            <a:r>
              <a:rPr lang="en-US" sz="6000" b="1" u="sng" dirty="0">
                <a:solidFill>
                  <a:srgbClr val="92D050"/>
                </a:solidFill>
              </a:rPr>
              <a:t>Testimony</a:t>
            </a:r>
          </a:p>
        </p:txBody>
      </p:sp>
      <p:pic>
        <p:nvPicPr>
          <p:cNvPr id="4" name="Picture 3">
            <a:extLst>
              <a:ext uri="{FF2B5EF4-FFF2-40B4-BE49-F238E27FC236}">
                <a16:creationId xmlns:a16="http://schemas.microsoft.com/office/drawing/2014/main" id="{CAE784BC-4D45-1C4B-A423-F86131D463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899" y="1309349"/>
            <a:ext cx="2980946" cy="4948072"/>
          </a:xfrm>
          <a:prstGeom prst="rect">
            <a:avLst/>
          </a:prstGeom>
          <a:ln>
            <a:noFill/>
          </a:ln>
          <a:effectLst>
            <a:softEdge rad="112500"/>
          </a:effectLst>
        </p:spPr>
      </p:pic>
    </p:spTree>
    <p:extLst>
      <p:ext uri="{BB962C8B-B14F-4D97-AF65-F5344CB8AC3E}">
        <p14:creationId xmlns:p14="http://schemas.microsoft.com/office/powerpoint/2010/main" val="4220980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3EC35-7AC0-4E25-96EA-9188D1874B6D}"/>
              </a:ext>
            </a:extLst>
          </p:cNvPr>
          <p:cNvSpPr>
            <a:spLocks noGrp="1"/>
          </p:cNvSpPr>
          <p:nvPr>
            <p:ph type="ctrTitle"/>
          </p:nvPr>
        </p:nvSpPr>
        <p:spPr>
          <a:xfrm>
            <a:off x="3594538" y="1803405"/>
            <a:ext cx="8597462" cy="1825096"/>
          </a:xfrm>
        </p:spPr>
        <p:txBody>
          <a:bodyPr>
            <a:normAutofit/>
          </a:bodyPr>
          <a:lstStyle/>
          <a:p>
            <a:r>
              <a:rPr lang="en-US" b="1" i="1" dirty="0" err="1"/>
              <a:t>CRFC_Maharashtra</a:t>
            </a:r>
            <a:r>
              <a:rPr lang="en-US" b="1" i="1" dirty="0"/>
              <a:t> State</a:t>
            </a:r>
            <a:endParaRPr lang="en-IN" b="1" i="1" dirty="0"/>
          </a:p>
        </p:txBody>
      </p:sp>
      <p:sp>
        <p:nvSpPr>
          <p:cNvPr id="3" name="Subtitle 2">
            <a:extLst>
              <a:ext uri="{FF2B5EF4-FFF2-40B4-BE49-F238E27FC236}">
                <a16:creationId xmlns:a16="http://schemas.microsoft.com/office/drawing/2014/main" id="{04629FA2-0317-45DF-9E04-1D806C6E8650}"/>
              </a:ext>
            </a:extLst>
          </p:cNvPr>
          <p:cNvSpPr>
            <a:spLocks noGrp="1"/>
          </p:cNvSpPr>
          <p:nvPr>
            <p:ph type="subTitle" idx="1"/>
          </p:nvPr>
        </p:nvSpPr>
        <p:spPr>
          <a:xfrm>
            <a:off x="5885792" y="3632201"/>
            <a:ext cx="4934607" cy="685800"/>
          </a:xfrm>
        </p:spPr>
        <p:txBody>
          <a:bodyPr>
            <a:normAutofit/>
          </a:bodyPr>
          <a:lstStyle/>
          <a:p>
            <a:r>
              <a:rPr lang="en-GB" sz="3200" b="1" i="0" dirty="0">
                <a:effectLst/>
                <a:latin typeface="arial" panose="020B0604020202020204" pitchFamily="34" charset="0"/>
              </a:rPr>
              <a:t>3</a:t>
            </a:r>
            <a:r>
              <a:rPr lang="en-GB" sz="3200" b="1" i="0" baseline="30000" dirty="0">
                <a:effectLst/>
                <a:latin typeface="arial" panose="020B0604020202020204" pitchFamily="34" charset="0"/>
              </a:rPr>
              <a:t>rd</a:t>
            </a:r>
            <a:r>
              <a:rPr lang="en-GB" sz="3200" b="1" i="0" dirty="0">
                <a:effectLst/>
                <a:latin typeface="arial" panose="020B0604020202020204" pitchFamily="34" charset="0"/>
              </a:rPr>
              <a:t> November 2024</a:t>
            </a:r>
            <a:endParaRPr lang="en-IN" sz="3200" b="1" dirty="0"/>
          </a:p>
        </p:txBody>
      </p:sp>
      <p:pic>
        <p:nvPicPr>
          <p:cNvPr id="4" name="Picture 3">
            <a:extLst>
              <a:ext uri="{FF2B5EF4-FFF2-40B4-BE49-F238E27FC236}">
                <a16:creationId xmlns:a16="http://schemas.microsoft.com/office/drawing/2014/main" id="{F7D03887-4348-1869-3266-DB32A394B6F9}"/>
              </a:ext>
            </a:extLst>
          </p:cNvPr>
          <p:cNvPicPr>
            <a:picLocks noChangeAspect="1"/>
          </p:cNvPicPr>
          <p:nvPr/>
        </p:nvPicPr>
        <p:blipFill>
          <a:blip r:embed="rId2"/>
          <a:stretch>
            <a:fillRect/>
          </a:stretch>
        </p:blipFill>
        <p:spPr>
          <a:xfrm>
            <a:off x="0" y="142874"/>
            <a:ext cx="12192000" cy="6715125"/>
          </a:xfrm>
          <a:prstGeom prst="rect">
            <a:avLst/>
          </a:prstGeom>
        </p:spPr>
      </p:pic>
    </p:spTree>
    <p:extLst>
      <p:ext uri="{BB962C8B-B14F-4D97-AF65-F5344CB8AC3E}">
        <p14:creationId xmlns:p14="http://schemas.microsoft.com/office/powerpoint/2010/main" val="598444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35FC8-C868-A484-85D1-B3936ADEDD2C}"/>
              </a:ext>
            </a:extLst>
          </p:cNvPr>
          <p:cNvSpPr>
            <a:spLocks noGrp="1"/>
          </p:cNvSpPr>
          <p:nvPr>
            <p:ph type="ctrTitle"/>
          </p:nvPr>
        </p:nvSpPr>
        <p:spPr>
          <a:xfrm>
            <a:off x="3970101" y="1767877"/>
            <a:ext cx="7704078" cy="4268830"/>
          </a:xfrm>
        </p:spPr>
        <p:txBody>
          <a:bodyPr/>
          <a:lstStyle/>
          <a:p>
            <a:r>
              <a:rPr lang="en-US" sz="2800" b="1" dirty="0"/>
              <a:t>Another nonbeliever brother attended the meeting, he had problem of speech, most of the times he used sign language to communicate and spoke very few words however after attending the GS he regained his speech and started communicating clearly with people. He accepted The Lord and gave thanks to Him.</a:t>
            </a:r>
            <a:br>
              <a:rPr lang="en-US" sz="2800" b="1" dirty="0"/>
            </a:br>
            <a:endParaRPr lang="en-US" sz="2800" b="1" dirty="0"/>
          </a:p>
        </p:txBody>
      </p:sp>
      <p:pic>
        <p:nvPicPr>
          <p:cNvPr id="4" name="Picture 3">
            <a:extLst>
              <a:ext uri="{FF2B5EF4-FFF2-40B4-BE49-F238E27FC236}">
                <a16:creationId xmlns:a16="http://schemas.microsoft.com/office/drawing/2014/main" id="{C991E210-EC59-CF78-DF15-0123AB2012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0802" y="1159565"/>
            <a:ext cx="3102863" cy="5026862"/>
          </a:xfrm>
          <a:prstGeom prst="rect">
            <a:avLst/>
          </a:prstGeom>
          <a:ln>
            <a:noFill/>
          </a:ln>
          <a:effectLst>
            <a:softEdge rad="112500"/>
          </a:effectLst>
        </p:spPr>
      </p:pic>
      <p:sp>
        <p:nvSpPr>
          <p:cNvPr id="6" name="Content Placeholder 2">
            <a:extLst>
              <a:ext uri="{FF2B5EF4-FFF2-40B4-BE49-F238E27FC236}">
                <a16:creationId xmlns:a16="http://schemas.microsoft.com/office/drawing/2014/main" id="{B4009AA2-F81F-E306-6B28-7AD1DD71E8B6}"/>
              </a:ext>
            </a:extLst>
          </p:cNvPr>
          <p:cNvSpPr txBox="1">
            <a:spLocks noGrp="1"/>
          </p:cNvSpPr>
          <p:nvPr>
            <p:ph type="subTitle" idx="1"/>
          </p:nvPr>
        </p:nvSpPr>
        <p:spPr bwMode="gray">
          <a:xfrm>
            <a:off x="3674855" y="541418"/>
            <a:ext cx="8826500" cy="862012"/>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r>
              <a:rPr lang="en-US" sz="6000" b="1" dirty="0" err="1"/>
              <a:t>TesTimony</a:t>
            </a:r>
            <a:endParaRPr lang="en-US" sz="6000" b="1" u="sng" dirty="0">
              <a:solidFill>
                <a:srgbClr val="FFC000"/>
              </a:solidFill>
            </a:endParaRPr>
          </a:p>
        </p:txBody>
      </p:sp>
    </p:spTree>
    <p:extLst>
      <p:ext uri="{BB962C8B-B14F-4D97-AF65-F5344CB8AC3E}">
        <p14:creationId xmlns:p14="http://schemas.microsoft.com/office/powerpoint/2010/main" val="196034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ED8E9-3A57-F7C8-358A-F5848F0DF40A}"/>
              </a:ext>
            </a:extLst>
          </p:cNvPr>
          <p:cNvSpPr>
            <a:spLocks noGrp="1"/>
          </p:cNvSpPr>
          <p:nvPr>
            <p:ph type="ctrTitle"/>
          </p:nvPr>
        </p:nvSpPr>
        <p:spPr>
          <a:xfrm>
            <a:off x="7075714" y="2136614"/>
            <a:ext cx="4656078" cy="3968372"/>
          </a:xfrm>
        </p:spPr>
        <p:txBody>
          <a:bodyPr/>
          <a:lstStyle/>
          <a:p>
            <a:r>
              <a:rPr lang="en-US" sz="2800" b="1" dirty="0"/>
              <a:t>GS was conducted on 23/11/24 TO 24/11/24 at Andheri, Mumbai.</a:t>
            </a:r>
            <a:br>
              <a:rPr lang="en-US" sz="2800" b="1" dirty="0"/>
            </a:br>
            <a:br>
              <a:rPr lang="en-US" sz="2800" b="1" dirty="0"/>
            </a:br>
            <a:r>
              <a:rPr lang="en-US" sz="2800" b="1" dirty="0"/>
              <a:t>7 people participated</a:t>
            </a:r>
            <a:br>
              <a:rPr lang="en-US" sz="2800" b="1" dirty="0"/>
            </a:br>
            <a:br>
              <a:rPr lang="en-US" sz="2800" b="1" dirty="0"/>
            </a:br>
            <a:r>
              <a:rPr lang="en-US" sz="2800" b="1" dirty="0">
                <a:solidFill>
                  <a:schemeClr val="accent3"/>
                </a:solidFill>
              </a:rPr>
              <a:t>State coordinator – SOL. SUKUMARI</a:t>
            </a:r>
            <a:br>
              <a:rPr lang="en-US" sz="2800" b="1" dirty="0"/>
            </a:br>
            <a:r>
              <a:rPr lang="en-US" sz="2800" b="1" dirty="0">
                <a:solidFill>
                  <a:srgbClr val="92D050"/>
                </a:solidFill>
              </a:rPr>
              <a:t>2 DAYS COORDINATOR SOL- SHITAL AND KAVITA</a:t>
            </a:r>
          </a:p>
        </p:txBody>
      </p:sp>
      <p:sp>
        <p:nvSpPr>
          <p:cNvPr id="3" name="Content Placeholder 2">
            <a:extLst>
              <a:ext uri="{FF2B5EF4-FFF2-40B4-BE49-F238E27FC236}">
                <a16:creationId xmlns:a16="http://schemas.microsoft.com/office/drawing/2014/main" id="{3708B83F-CEE9-76E1-53B1-F19520720D7F}"/>
              </a:ext>
            </a:extLst>
          </p:cNvPr>
          <p:cNvSpPr>
            <a:spLocks noGrp="1"/>
          </p:cNvSpPr>
          <p:nvPr>
            <p:ph type="subTitle" idx="1"/>
          </p:nvPr>
        </p:nvSpPr>
        <p:spPr>
          <a:xfrm>
            <a:off x="1609193" y="421710"/>
            <a:ext cx="10317764" cy="2224474"/>
          </a:xfrm>
        </p:spPr>
        <p:txBody>
          <a:bodyPr>
            <a:noAutofit/>
          </a:bodyPr>
          <a:lstStyle/>
          <a:p>
            <a:r>
              <a:rPr lang="en-US" sz="4800" b="1" u="sng" dirty="0">
                <a:solidFill>
                  <a:schemeClr val="bg1"/>
                </a:solidFill>
              </a:rPr>
              <a:t>GIFT SCHOOL OF PROPHECY </a:t>
            </a:r>
          </a:p>
        </p:txBody>
      </p:sp>
      <p:pic>
        <p:nvPicPr>
          <p:cNvPr id="4" name="Picture 3">
            <a:extLst>
              <a:ext uri="{FF2B5EF4-FFF2-40B4-BE49-F238E27FC236}">
                <a16:creationId xmlns:a16="http://schemas.microsoft.com/office/drawing/2014/main" id="{51209975-4F94-D82A-4739-AAC3072E95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8944" y="1515919"/>
            <a:ext cx="6330280" cy="4589067"/>
          </a:xfrm>
          <a:prstGeom prst="rect">
            <a:avLst/>
          </a:prstGeom>
        </p:spPr>
      </p:pic>
    </p:spTree>
    <p:extLst>
      <p:ext uri="{BB962C8B-B14F-4D97-AF65-F5344CB8AC3E}">
        <p14:creationId xmlns:p14="http://schemas.microsoft.com/office/powerpoint/2010/main" val="42704366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E7126-8A20-F0AF-CA17-E8808EAD6372}"/>
              </a:ext>
            </a:extLst>
          </p:cNvPr>
          <p:cNvSpPr>
            <a:spLocks noGrp="1"/>
          </p:cNvSpPr>
          <p:nvPr>
            <p:ph type="ctrTitle"/>
          </p:nvPr>
        </p:nvSpPr>
        <p:spPr>
          <a:xfrm>
            <a:off x="667342" y="3488191"/>
            <a:ext cx="10384025" cy="2626770"/>
          </a:xfrm>
        </p:spPr>
        <p:txBody>
          <a:bodyPr/>
          <a:lstStyle/>
          <a:p>
            <a:pPr marL="342900" indent="-342900">
              <a:buFont typeface="Arial" panose="020B0604020202020204" pitchFamily="34" charset="0"/>
              <a:buChar char="•"/>
            </a:pPr>
            <a:r>
              <a:rPr lang="en-US" sz="2800" b="1" dirty="0"/>
              <a:t>One sister </a:t>
            </a:r>
            <a:r>
              <a:rPr lang="en-US" sz="2800" b="1" dirty="0">
                <a:solidFill>
                  <a:srgbClr val="FFFF00"/>
                </a:solidFill>
              </a:rPr>
              <a:t>Elizabeth </a:t>
            </a:r>
            <a:r>
              <a:rPr lang="en-US" sz="2800" b="1" dirty="0"/>
              <a:t>liked the practical class of Prophesy where she learnt to write decrees. She never knew we have the authority to do so using the WOG, Esther 8:8</a:t>
            </a:r>
            <a:br>
              <a:rPr lang="en-US" sz="2800" b="1" dirty="0">
                <a:solidFill>
                  <a:srgbClr val="FFFF00"/>
                </a:solidFill>
              </a:rPr>
            </a:br>
            <a:br>
              <a:rPr lang="en-US" sz="2800" b="1" dirty="0">
                <a:solidFill>
                  <a:srgbClr val="FFFF00"/>
                </a:solidFill>
              </a:rPr>
            </a:br>
            <a:br>
              <a:rPr lang="en-US" sz="2800" b="1" dirty="0">
                <a:solidFill>
                  <a:srgbClr val="FFFF00"/>
                </a:solidFill>
              </a:rPr>
            </a:br>
            <a:br>
              <a:rPr lang="en-US" sz="2800" b="1" dirty="0"/>
            </a:br>
            <a:br>
              <a:rPr lang="en-US" sz="2800" b="1" dirty="0"/>
            </a:br>
            <a:r>
              <a:rPr lang="en-US" sz="2800" b="1" dirty="0"/>
              <a:t>One sister </a:t>
            </a:r>
            <a:r>
              <a:rPr lang="en-US" sz="2800" b="1" dirty="0">
                <a:solidFill>
                  <a:srgbClr val="FFFF00"/>
                </a:solidFill>
              </a:rPr>
              <a:t>Pooja</a:t>
            </a:r>
            <a:r>
              <a:rPr lang="en-US" sz="2800" b="1" dirty="0"/>
              <a:t>, understood how to differentiate between the voice of HS and voice of </a:t>
            </a:r>
            <a:r>
              <a:rPr lang="en-US" sz="2800" b="1" dirty="0" err="1"/>
              <a:t>satan</a:t>
            </a:r>
            <a:r>
              <a:rPr lang="en-US" sz="2800" b="1" dirty="0"/>
              <a:t>, she also learnt how to hear the voice of God.</a:t>
            </a:r>
          </a:p>
        </p:txBody>
      </p:sp>
      <p:sp>
        <p:nvSpPr>
          <p:cNvPr id="5" name="Content Placeholder 2">
            <a:extLst>
              <a:ext uri="{FF2B5EF4-FFF2-40B4-BE49-F238E27FC236}">
                <a16:creationId xmlns:a16="http://schemas.microsoft.com/office/drawing/2014/main" id="{5C061BA7-2A1C-CF24-2EF6-4C8B4200E361}"/>
              </a:ext>
            </a:extLst>
          </p:cNvPr>
          <p:cNvSpPr txBox="1">
            <a:spLocks noGrp="1"/>
          </p:cNvSpPr>
          <p:nvPr>
            <p:ph type="subTitle" idx="1"/>
          </p:nvPr>
        </p:nvSpPr>
        <p:spPr bwMode="gray">
          <a:xfrm>
            <a:off x="3603714" y="481752"/>
            <a:ext cx="8826500" cy="862013"/>
          </a:xfrm>
          <a:prstGeom prst="rect">
            <a:avLst/>
          </a:prstGeom>
        </p:spPr>
        <p:txBody>
          <a:bodyPr vert="horz" lIns="91440" tIns="45720" rIns="91440" bIns="45720" rtlCol="0" anchor="t">
            <a:normAutofit lnSpcReduction="10000"/>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r>
              <a:rPr lang="en-US" sz="5400" b="1" dirty="0"/>
              <a:t>Testimony</a:t>
            </a:r>
            <a:endParaRPr lang="en-US" sz="19900" b="1" u="sng" dirty="0">
              <a:solidFill>
                <a:srgbClr val="FFC000"/>
              </a:solidFill>
            </a:endParaRPr>
          </a:p>
        </p:txBody>
      </p:sp>
    </p:spTree>
    <p:extLst>
      <p:ext uri="{BB962C8B-B14F-4D97-AF65-F5344CB8AC3E}">
        <p14:creationId xmlns:p14="http://schemas.microsoft.com/office/powerpoint/2010/main" val="34890520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CE1ED664-AA7A-2365-F881-493132313C80}"/>
              </a:ext>
            </a:extLst>
          </p:cNvPr>
          <p:cNvSpPr txBox="1"/>
          <p:nvPr/>
        </p:nvSpPr>
        <p:spPr>
          <a:xfrm>
            <a:off x="230981" y="95962"/>
            <a:ext cx="11730037" cy="2492990"/>
          </a:xfrm>
          <a:prstGeom prst="rect">
            <a:avLst/>
          </a:prstGeom>
          <a:solidFill>
            <a:srgbClr val="F2F0B2"/>
          </a:solidFill>
          <a:ln w="28575" cap="flat">
            <a:solidFill>
              <a:srgbClr val="002060"/>
            </a:solidFill>
            <a:prstDash val="solid"/>
            <a:miter/>
          </a:ln>
        </p:spPr>
        <p:txBody>
          <a:bodyPr anchorCtr="1">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hi-IN" sz="3600" kern="0" dirty="0">
                <a:solidFill>
                  <a:srgbClr val="AB3C19"/>
                </a:solidFill>
                <a:latin typeface="Corbel"/>
              </a:rPr>
              <a:t>"बनो और बनाओ "</a:t>
            </a:r>
            <a:r>
              <a:rPr lang="en-US" sz="3600" kern="0" dirty="0">
                <a:solidFill>
                  <a:srgbClr val="AB3C19"/>
                </a:solidFill>
                <a:latin typeface="Corbel"/>
              </a:rPr>
              <a:t> </a:t>
            </a:r>
          </a:p>
          <a:p>
            <a:pPr algn="ctr" defTabSz="457200" eaLnBrk="1" fontAlgn="auto" hangingPunct="1">
              <a:spcBef>
                <a:spcPts val="0"/>
              </a:spcBef>
              <a:spcAft>
                <a:spcPts val="0"/>
              </a:spcAft>
              <a:defRPr sz="1800" b="0" i="0" u="none" strike="noStrike" kern="0" cap="none" spc="0" baseline="0">
                <a:solidFill>
                  <a:srgbClr val="000000"/>
                </a:solidFill>
                <a:uFillTx/>
              </a:defRPr>
            </a:pPr>
            <a:r>
              <a:rPr lang="en-US" sz="3600" kern="0" dirty="0">
                <a:solidFill>
                  <a:srgbClr val="AB3C19"/>
                </a:solidFill>
                <a:latin typeface="Britannic Bold" pitchFamily="34"/>
              </a:rPr>
              <a:t>Be Formed And Form (BFF)  </a:t>
            </a:r>
            <a:r>
              <a:rPr lang="en-US" sz="3600" kern="0" dirty="0">
                <a:solidFill>
                  <a:srgbClr val="7030A0"/>
                </a:solidFill>
                <a:latin typeface="Britannic Bold" pitchFamily="34"/>
              </a:rPr>
              <a:t>Batch - </a:t>
            </a:r>
            <a:r>
              <a:rPr lang="en-IN" sz="3600" kern="0" dirty="0">
                <a:solidFill>
                  <a:srgbClr val="7030A0"/>
                </a:solidFill>
                <a:latin typeface="Britannic Bold" pitchFamily="34"/>
              </a:rPr>
              <a:t>792</a:t>
            </a:r>
            <a:endParaRPr lang="en-US" sz="3600" kern="0" dirty="0">
              <a:solidFill>
                <a:srgbClr val="7030A0"/>
              </a:solidFill>
              <a:latin typeface="Britannic Bold" pitchFamily="34"/>
            </a:endParaRPr>
          </a:p>
          <a:p>
            <a:pPr algn="ctr" defTabSz="457200" eaLnBrk="1" fontAlgn="auto" hangingPunct="1">
              <a:spcBef>
                <a:spcPts val="0"/>
              </a:spcBef>
              <a:spcAft>
                <a:spcPts val="0"/>
              </a:spcAft>
              <a:defRPr sz="1800" b="0" i="0" u="none" strike="noStrike" kern="0" cap="none" spc="0" baseline="0">
                <a:solidFill>
                  <a:srgbClr val="000000"/>
                </a:solidFill>
                <a:uFillTx/>
              </a:defRPr>
            </a:pPr>
            <a:r>
              <a:rPr lang="en-US" sz="3600" kern="0" dirty="0" err="1">
                <a:solidFill>
                  <a:srgbClr val="AB3C19"/>
                </a:solidFill>
                <a:latin typeface="Britannic Bold" pitchFamily="34"/>
              </a:rPr>
              <a:t>Hingoli</a:t>
            </a:r>
            <a:r>
              <a:rPr lang="en-US" sz="3600" kern="0" dirty="0">
                <a:solidFill>
                  <a:srgbClr val="AB3C19"/>
                </a:solidFill>
                <a:latin typeface="Britannic Bold" pitchFamily="34"/>
              </a:rPr>
              <a:t>, Maharashtra</a:t>
            </a:r>
          </a:p>
          <a:p>
            <a:pPr algn="ctr" defTabSz="457200" eaLnBrk="1" fontAlgn="auto" hangingPunct="1">
              <a:spcBef>
                <a:spcPts val="0"/>
              </a:spcBef>
              <a:spcAft>
                <a:spcPts val="0"/>
              </a:spcAft>
              <a:defRPr sz="1800" b="0" i="0" u="none" strike="noStrike" kern="0" cap="none" spc="0" baseline="0">
                <a:solidFill>
                  <a:srgbClr val="000000"/>
                </a:solidFill>
                <a:uFillTx/>
              </a:defRPr>
            </a:pPr>
            <a:r>
              <a:rPr lang="en-US" sz="4400" kern="0" dirty="0">
                <a:solidFill>
                  <a:srgbClr val="FF0000"/>
                </a:solidFill>
                <a:latin typeface="Britannic Bold" pitchFamily="34"/>
              </a:rPr>
              <a:t> </a:t>
            </a:r>
            <a:r>
              <a:rPr lang="en-US" sz="2000" kern="0" dirty="0">
                <a:solidFill>
                  <a:srgbClr val="FF0000"/>
                </a:solidFill>
                <a:latin typeface="Britannic Bold" pitchFamily="34"/>
              </a:rPr>
              <a:t>15.10.2024 – 22.10.2024</a:t>
            </a:r>
          </a:p>
        </p:txBody>
      </p:sp>
      <p:sp>
        <p:nvSpPr>
          <p:cNvPr id="7171" name="TextBox 8">
            <a:extLst>
              <a:ext uri="{FF2B5EF4-FFF2-40B4-BE49-F238E27FC236}">
                <a16:creationId xmlns:a16="http://schemas.microsoft.com/office/drawing/2014/main" id="{5932B7D9-59A7-0DE2-8D57-B62124A60356}"/>
              </a:ext>
            </a:extLst>
          </p:cNvPr>
          <p:cNvSpPr txBox="1">
            <a:spLocks noChangeArrowheads="1"/>
          </p:cNvSpPr>
          <p:nvPr/>
        </p:nvSpPr>
        <p:spPr bwMode="auto">
          <a:xfrm>
            <a:off x="2803525" y="5334000"/>
            <a:ext cx="763428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000" b="1">
                <a:solidFill>
                  <a:srgbClr val="722811"/>
                </a:solidFill>
                <a:latin typeface="Corbel" panose="020B0503020204020204" pitchFamily="34" charset="0"/>
              </a:rPr>
              <a:t>SOME MEMORABLE EVENTS </a:t>
            </a:r>
            <a:endParaRPr lang="en-US" altLang="en-US" sz="4000">
              <a:solidFill>
                <a:srgbClr val="722811"/>
              </a:solidFill>
              <a:latin typeface="Corbel" panose="020B0503020204020204" pitchFamily="34" charset="0"/>
            </a:endParaRPr>
          </a:p>
        </p:txBody>
      </p:sp>
      <p:pic>
        <p:nvPicPr>
          <p:cNvPr id="3" name="Picture 2">
            <a:extLst>
              <a:ext uri="{FF2B5EF4-FFF2-40B4-BE49-F238E27FC236}">
                <a16:creationId xmlns:a16="http://schemas.microsoft.com/office/drawing/2014/main" id="{1CA1BACD-B558-3435-08B0-590BD75B4096}"/>
              </a:ext>
            </a:extLst>
          </p:cNvPr>
          <p:cNvPicPr>
            <a:picLocks noChangeAspect="1"/>
          </p:cNvPicPr>
          <p:nvPr/>
        </p:nvPicPr>
        <p:blipFill>
          <a:blip r:embed="rId3"/>
          <a:stretch>
            <a:fillRect/>
          </a:stretch>
        </p:blipFill>
        <p:spPr>
          <a:xfrm>
            <a:off x="287337" y="2459421"/>
            <a:ext cx="11730037" cy="4398579"/>
          </a:xfrm>
          <a:prstGeom prst="rect">
            <a:avLst/>
          </a:prstGeom>
        </p:spPr>
      </p:pic>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238359D7-5051-3626-BF88-9C9138F68820}"/>
              </a:ext>
            </a:extLst>
          </p:cNvPr>
          <p:cNvSpPr txBox="1">
            <a:spLocks noGrp="1" noChangeArrowheads="1"/>
          </p:cNvSpPr>
          <p:nvPr>
            <p:ph type="title" idx="4294967295"/>
          </p:nvPr>
        </p:nvSpPr>
        <p:spPr>
          <a:xfrm>
            <a:off x="882869" y="0"/>
            <a:ext cx="5008344" cy="1638300"/>
          </a:xfrm>
        </p:spPr>
        <p:txBody>
          <a:bodyPr/>
          <a:lstStyle/>
          <a:p>
            <a:pPr eaLnBrk="1" hangingPunct="1"/>
            <a:r>
              <a:rPr altLang="en-US" sz="4000" b="1" dirty="0">
                <a:solidFill>
                  <a:schemeClr val="bg1"/>
                </a:solidFill>
                <a:latin typeface="Corbel" panose="020B0503020204020204" pitchFamily="34" charset="0"/>
              </a:rPr>
              <a:t>Troop Church</a:t>
            </a:r>
          </a:p>
        </p:txBody>
      </p:sp>
      <p:pic>
        <p:nvPicPr>
          <p:cNvPr id="2" name="Picture 1">
            <a:extLst>
              <a:ext uri="{FF2B5EF4-FFF2-40B4-BE49-F238E27FC236}">
                <a16:creationId xmlns:a16="http://schemas.microsoft.com/office/drawing/2014/main" id="{362097AD-8912-61DC-9890-106B0A9586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07714" y="0"/>
            <a:ext cx="5867400" cy="6858000"/>
          </a:xfrm>
          <a:prstGeom prst="rect">
            <a:avLst/>
          </a:prstGeom>
        </p:spPr>
      </p:pic>
      <p:pic>
        <p:nvPicPr>
          <p:cNvPr id="3" name="Picture 2">
            <a:extLst>
              <a:ext uri="{FF2B5EF4-FFF2-40B4-BE49-F238E27FC236}">
                <a16:creationId xmlns:a16="http://schemas.microsoft.com/office/drawing/2014/main" id="{05C80D5F-07AD-B2EA-3ABB-99E0CEAA70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1" y="1313793"/>
            <a:ext cx="5867400" cy="5544208"/>
          </a:xfrm>
          <a:prstGeom prst="rect">
            <a:avLst/>
          </a:prstGeom>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1424D307-3166-8AF1-F352-9FD4A80CD0FE}"/>
              </a:ext>
            </a:extLst>
          </p:cNvPr>
          <p:cNvSpPr txBox="1">
            <a:spLocks noGrp="1" noChangeArrowheads="1"/>
          </p:cNvSpPr>
          <p:nvPr>
            <p:ph type="title" idx="4294967295"/>
          </p:nvPr>
        </p:nvSpPr>
        <p:spPr>
          <a:xfrm>
            <a:off x="1061545" y="254000"/>
            <a:ext cx="4154980" cy="1138238"/>
          </a:xfrm>
        </p:spPr>
        <p:txBody>
          <a:bodyPr/>
          <a:lstStyle/>
          <a:p>
            <a:pPr eaLnBrk="1" hangingPunct="1"/>
            <a:r>
              <a:rPr altLang="en-US" b="1" dirty="0">
                <a:solidFill>
                  <a:schemeClr val="bg1"/>
                </a:solidFill>
                <a:latin typeface="Corbel" panose="020B0503020204020204" pitchFamily="34" charset="0"/>
              </a:rPr>
              <a:t>Practical's</a:t>
            </a:r>
            <a:endParaRPr altLang="en-US" sz="2700" b="1" dirty="0">
              <a:solidFill>
                <a:schemeClr val="bg1"/>
              </a:solidFill>
              <a:latin typeface="Corbel" panose="020B0503020204020204" pitchFamily="34" charset="0"/>
            </a:endParaRPr>
          </a:p>
        </p:txBody>
      </p:sp>
      <p:sp>
        <p:nvSpPr>
          <p:cNvPr id="20483" name="TextBox 3">
            <a:extLst>
              <a:ext uri="{FF2B5EF4-FFF2-40B4-BE49-F238E27FC236}">
                <a16:creationId xmlns:a16="http://schemas.microsoft.com/office/drawing/2014/main" id="{C9C4A2D7-5595-9D6B-B707-97C78132DF4A}"/>
              </a:ext>
            </a:extLst>
          </p:cNvPr>
          <p:cNvSpPr txBox="1">
            <a:spLocks noChangeArrowheads="1"/>
          </p:cNvSpPr>
          <p:nvPr/>
        </p:nvSpPr>
        <p:spPr bwMode="auto">
          <a:xfrm>
            <a:off x="0" y="2133600"/>
            <a:ext cx="6456363"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solidFill>
                  <a:srgbClr val="000000"/>
                </a:solidFill>
                <a:latin typeface="Corbel" panose="020B0503020204020204" pitchFamily="34" charset="0"/>
              </a:rPr>
              <a:t> </a:t>
            </a:r>
            <a:r>
              <a:rPr lang="en-US" altLang="en-US" sz="3600">
                <a:solidFill>
                  <a:srgbClr val="FF0000"/>
                </a:solidFill>
                <a:latin typeface="Corbel" panose="020B0503020204020204" pitchFamily="34" charset="0"/>
              </a:rPr>
              <a:t>God changed Saul’s heart</a:t>
            </a:r>
            <a:r>
              <a:rPr lang="en-US" altLang="en-US">
                <a:solidFill>
                  <a:srgbClr val="000000"/>
                </a:solidFill>
                <a:latin typeface="Corbel" panose="020B0503020204020204" pitchFamily="34" charset="0"/>
              </a:rPr>
              <a:t>,  </a:t>
            </a:r>
            <a:r>
              <a:rPr lang="en-US" altLang="en-US" sz="3200" b="1">
                <a:solidFill>
                  <a:srgbClr val="FF0000"/>
                </a:solidFill>
                <a:latin typeface="Corbel" panose="020B0503020204020204" pitchFamily="34" charset="0"/>
              </a:rPr>
              <a:t>1Sam 10: 9)</a:t>
            </a:r>
            <a:endParaRPr lang="en-US" altLang="en-US" sz="2400" b="1">
              <a:solidFill>
                <a:srgbClr val="FF0000"/>
              </a:solidFill>
              <a:latin typeface="Corbel" panose="020B0503020204020204" pitchFamily="34" charset="0"/>
            </a:endParaRPr>
          </a:p>
        </p:txBody>
      </p:sp>
      <p:sp>
        <p:nvSpPr>
          <p:cNvPr id="20484" name="TextBox 4">
            <a:extLst>
              <a:ext uri="{FF2B5EF4-FFF2-40B4-BE49-F238E27FC236}">
                <a16:creationId xmlns:a16="http://schemas.microsoft.com/office/drawing/2014/main" id="{57355706-5938-6DD6-C89B-9C090DA32B49}"/>
              </a:ext>
            </a:extLst>
          </p:cNvPr>
          <p:cNvSpPr txBox="1">
            <a:spLocks noChangeArrowheads="1"/>
          </p:cNvSpPr>
          <p:nvPr/>
        </p:nvSpPr>
        <p:spPr bwMode="auto">
          <a:xfrm>
            <a:off x="279400" y="3835400"/>
            <a:ext cx="58864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00000"/>
                </a:solidFill>
                <a:latin typeface="Corbel" panose="020B0503020204020204" pitchFamily="34" charset="0"/>
              </a:rPr>
              <a:t>you will prophesy with them; and you will be changed into a different person</a:t>
            </a:r>
            <a:r>
              <a:rPr lang="en-US" altLang="en-US">
                <a:solidFill>
                  <a:srgbClr val="000000"/>
                </a:solidFill>
                <a:latin typeface="Corbel" panose="020B0503020204020204" pitchFamily="34" charset="0"/>
              </a:rPr>
              <a:t>.</a:t>
            </a:r>
            <a:r>
              <a:rPr lang="en-US" altLang="en-US" sz="3200" b="1">
                <a:solidFill>
                  <a:srgbClr val="722811"/>
                </a:solidFill>
                <a:latin typeface="Corbel" panose="020B0503020204020204" pitchFamily="34" charset="0"/>
              </a:rPr>
              <a:t>. (1 Sam 10: 6)</a:t>
            </a:r>
          </a:p>
        </p:txBody>
      </p:sp>
      <p:pic>
        <p:nvPicPr>
          <p:cNvPr id="3" name="Picture 2">
            <a:extLst>
              <a:ext uri="{FF2B5EF4-FFF2-40B4-BE49-F238E27FC236}">
                <a16:creationId xmlns:a16="http://schemas.microsoft.com/office/drawing/2014/main" id="{91A8BFCA-6172-A74F-B684-4F89872DCE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94786" y="0"/>
            <a:ext cx="5280327" cy="6858000"/>
          </a:xfrm>
          <a:prstGeom prst="rect">
            <a:avLst/>
          </a:prstGeom>
        </p:spPr>
      </p:pic>
      <p:pic>
        <p:nvPicPr>
          <p:cNvPr id="4" name="Picture 3">
            <a:extLst>
              <a:ext uri="{FF2B5EF4-FFF2-40B4-BE49-F238E27FC236}">
                <a16:creationId xmlns:a16="http://schemas.microsoft.com/office/drawing/2014/main" id="{83344B40-7E46-71F4-26AF-BA6EE33745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965" y="1268412"/>
            <a:ext cx="6582104" cy="5589588"/>
          </a:xfrm>
          <a:prstGeom prst="rect">
            <a:avLst/>
          </a:prstGeom>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A82C8E39-41D3-8D9C-DB2A-2D7D5558ED8E}"/>
              </a:ext>
            </a:extLst>
          </p:cNvPr>
          <p:cNvSpPr txBox="1">
            <a:spLocks noGrp="1" noChangeArrowheads="1"/>
          </p:cNvSpPr>
          <p:nvPr>
            <p:ph type="title" idx="4294967295"/>
          </p:nvPr>
        </p:nvSpPr>
        <p:spPr>
          <a:xfrm>
            <a:off x="123825" y="0"/>
            <a:ext cx="5140325" cy="3814763"/>
          </a:xfrm>
        </p:spPr>
        <p:txBody>
          <a:bodyPr/>
          <a:lstStyle/>
          <a:p>
            <a:pPr eaLnBrk="1" hangingPunct="1"/>
            <a:r>
              <a:rPr altLang="en-US" sz="3600" b="1">
                <a:solidFill>
                  <a:srgbClr val="7030A0"/>
                </a:solidFill>
                <a:latin typeface="Corbel" panose="020B0503020204020204" pitchFamily="34" charset="0"/>
              </a:rPr>
              <a:t>DIGNITY OF WORK </a:t>
            </a:r>
            <a:r>
              <a:rPr altLang="en-US" sz="3600" b="1" i="1">
                <a:solidFill>
                  <a:srgbClr val="AB3C19"/>
                </a:solidFill>
                <a:latin typeface="Corbel" panose="020B0503020204020204" pitchFamily="34" charset="0"/>
              </a:rPr>
              <a:t>– BFF- TRAINING HELPS THE TRAINEES TO EXPRESS THEIR LOVE THROUGH WORK.</a:t>
            </a:r>
            <a:br>
              <a:rPr altLang="en-US" sz="3600" b="1" i="1">
                <a:solidFill>
                  <a:srgbClr val="AB3C19"/>
                </a:solidFill>
                <a:latin typeface="Corbel" panose="020B0503020204020204" pitchFamily="34" charset="0"/>
              </a:rPr>
            </a:br>
            <a:r>
              <a:rPr altLang="en-US" sz="3600" b="1" i="1">
                <a:solidFill>
                  <a:srgbClr val="AB3C19"/>
                </a:solidFill>
                <a:latin typeface="Corbel" panose="020B0503020204020204" pitchFamily="34" charset="0"/>
              </a:rPr>
              <a:t>THEY INVOLVE IN ALL TYPES OF WORK. </a:t>
            </a:r>
          </a:p>
        </p:txBody>
      </p:sp>
      <p:sp>
        <p:nvSpPr>
          <p:cNvPr id="22531" name="Content Placeholder 1">
            <a:extLst>
              <a:ext uri="{FF2B5EF4-FFF2-40B4-BE49-F238E27FC236}">
                <a16:creationId xmlns:a16="http://schemas.microsoft.com/office/drawing/2014/main" id="{A3462083-6C89-5FFF-FA80-66EE0E664AAE}"/>
              </a:ext>
            </a:extLst>
          </p:cNvPr>
          <p:cNvSpPr txBox="1">
            <a:spLocks noGrp="1" noChangeArrowheads="1"/>
          </p:cNvSpPr>
          <p:nvPr>
            <p:ph idx="1"/>
          </p:nvPr>
        </p:nvSpPr>
        <p:spPr/>
        <p:txBody>
          <a:bodyPr/>
          <a:lstStyle/>
          <a:p>
            <a:pPr hangingPunct="1"/>
            <a:endParaRPr lang="en-IN" altLang="en-US">
              <a:latin typeface="Corbel" panose="020B0503020204020204" pitchFamily="34" charset="0"/>
            </a:endParaRPr>
          </a:p>
        </p:txBody>
      </p:sp>
      <p:pic>
        <p:nvPicPr>
          <p:cNvPr id="2" name="Picture 1">
            <a:extLst>
              <a:ext uri="{FF2B5EF4-FFF2-40B4-BE49-F238E27FC236}">
                <a16:creationId xmlns:a16="http://schemas.microsoft.com/office/drawing/2014/main" id="{D2A39B2F-7978-3085-E20A-BDF071B04B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887" y="651640"/>
            <a:ext cx="6247280" cy="6206359"/>
          </a:xfrm>
          <a:prstGeom prst="rect">
            <a:avLst/>
          </a:prstGeom>
        </p:spPr>
      </p:pic>
      <p:pic>
        <p:nvPicPr>
          <p:cNvPr id="3" name="Picture 2">
            <a:extLst>
              <a:ext uri="{FF2B5EF4-FFF2-40B4-BE49-F238E27FC236}">
                <a16:creationId xmlns:a16="http://schemas.microsoft.com/office/drawing/2014/main" id="{497B7F8A-7017-ED0E-CC87-F6CA422B87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1" y="323385"/>
            <a:ext cx="5938838" cy="6434254"/>
          </a:xfrm>
          <a:prstGeom prst="rect">
            <a:avLst/>
          </a:prstGeom>
        </p:spPr>
      </p:pic>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EBE7FDB4-5E0D-A124-F0B8-0B5877970EFC}"/>
              </a:ext>
            </a:extLst>
          </p:cNvPr>
          <p:cNvSpPr txBox="1"/>
          <p:nvPr/>
        </p:nvSpPr>
        <p:spPr>
          <a:xfrm>
            <a:off x="231774" y="261938"/>
            <a:ext cx="6105963" cy="461665"/>
          </a:xfrm>
          <a:prstGeom prst="rect">
            <a:avLst/>
          </a:prstGeom>
          <a:noFill/>
          <a:ln cap="flat">
            <a:noFill/>
          </a:ln>
        </p:spPr>
        <p:txBody>
          <a:bodyPr wrap="square">
            <a:spAutoFit/>
          </a:bodyPr>
          <a:lstStyle/>
          <a:p>
            <a:pPr defTabSz="457200" eaLnBrk="1" fontAlgn="auto" hangingPunct="1">
              <a:spcBef>
                <a:spcPts val="0"/>
              </a:spcBef>
              <a:spcAft>
                <a:spcPts val="0"/>
              </a:spcAft>
              <a:defRPr sz="1800" b="0" i="0" u="none" strike="noStrike" kern="0" cap="none" spc="0" baseline="0">
                <a:solidFill>
                  <a:srgbClr val="000000"/>
                </a:solidFill>
                <a:uFillTx/>
              </a:defRPr>
            </a:pPr>
            <a:r>
              <a:rPr lang="en-IN" sz="2400" kern="0" dirty="0">
                <a:solidFill>
                  <a:srgbClr val="000000"/>
                </a:solidFill>
                <a:latin typeface="Cooper Black" pitchFamily="18"/>
              </a:rPr>
              <a:t>7 sister and 6 brothers took Baptism </a:t>
            </a:r>
          </a:p>
        </p:txBody>
      </p:sp>
      <p:pic>
        <p:nvPicPr>
          <p:cNvPr id="3" name="Picture 2">
            <a:extLst>
              <a:ext uri="{FF2B5EF4-FFF2-40B4-BE49-F238E27FC236}">
                <a16:creationId xmlns:a16="http://schemas.microsoft.com/office/drawing/2014/main" id="{6C26FAD1-82B6-EFC7-384B-82C1A80BBE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0" y="567558"/>
            <a:ext cx="3300849" cy="6296017"/>
          </a:xfrm>
          <a:prstGeom prst="rect">
            <a:avLst/>
          </a:prstGeom>
        </p:spPr>
      </p:pic>
      <p:pic>
        <p:nvPicPr>
          <p:cNvPr id="4" name="Picture 3">
            <a:extLst>
              <a:ext uri="{FF2B5EF4-FFF2-40B4-BE49-F238E27FC236}">
                <a16:creationId xmlns:a16="http://schemas.microsoft.com/office/drawing/2014/main" id="{B1C3F57A-39AB-F713-0FCB-384CD60059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87" y="836340"/>
            <a:ext cx="3786188" cy="6021659"/>
          </a:xfrm>
          <a:prstGeom prst="rect">
            <a:avLst/>
          </a:prstGeom>
        </p:spPr>
      </p:pic>
      <p:pic>
        <p:nvPicPr>
          <p:cNvPr id="5" name="Picture 4">
            <a:extLst>
              <a:ext uri="{FF2B5EF4-FFF2-40B4-BE49-F238E27FC236}">
                <a16:creationId xmlns:a16="http://schemas.microsoft.com/office/drawing/2014/main" id="{5405368A-47F9-5C06-A53F-45F2D3E6CC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74850" y="836340"/>
            <a:ext cx="3478924" cy="6027236"/>
          </a:xfrm>
          <a:prstGeom prst="rect">
            <a:avLst/>
          </a:prstGeom>
        </p:spPr>
      </p:pic>
      <p:pic>
        <p:nvPicPr>
          <p:cNvPr id="6" name="Picture 5">
            <a:extLst>
              <a:ext uri="{FF2B5EF4-FFF2-40B4-BE49-F238E27FC236}">
                <a16:creationId xmlns:a16="http://schemas.microsoft.com/office/drawing/2014/main" id="{0E709C43-E0B2-782C-D5F6-1F64F0EF12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57000" y="567557"/>
            <a:ext cx="2918114" cy="6284867"/>
          </a:xfrm>
          <a:prstGeom prst="rect">
            <a:avLst/>
          </a:prstGeom>
        </p:spPr>
      </p:pic>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9">
            <a:extLst>
              <a:ext uri="{FF2B5EF4-FFF2-40B4-BE49-F238E27FC236}">
                <a16:creationId xmlns:a16="http://schemas.microsoft.com/office/drawing/2014/main" id="{E5E50470-1848-4C49-5FB9-507829C974D9}"/>
              </a:ext>
            </a:extLst>
          </p:cNvPr>
          <p:cNvSpPr>
            <a:spLocks noChangeArrowheads="1"/>
          </p:cNvSpPr>
          <p:nvPr/>
        </p:nvSpPr>
        <p:spPr bwMode="auto">
          <a:xfrm>
            <a:off x="2547938" y="271463"/>
            <a:ext cx="9394825" cy="1492250"/>
          </a:xfrm>
          <a:prstGeom prst="rect">
            <a:avLst/>
          </a:prstGeom>
          <a:solidFill>
            <a:srgbClr val="A6B727"/>
          </a:solidFill>
          <a:ln w="19046">
            <a:solidFill>
              <a:srgbClr val="79861A"/>
            </a:solidFill>
            <a:miter lim="800000"/>
            <a:headEnd/>
            <a:tailEnd/>
          </a:ln>
        </p:spPr>
        <p:txBody>
          <a:bodyPr anchor="ctr" anchorCtr="1"/>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i="1">
                <a:solidFill>
                  <a:srgbClr val="7030A0"/>
                </a:solidFill>
                <a:latin typeface="Corbel" panose="020B0503020204020204" pitchFamily="34" charset="0"/>
              </a:rPr>
              <a:t> Break Time</a:t>
            </a:r>
            <a:endParaRPr lang="en-US" altLang="en-US" sz="3200" b="1">
              <a:solidFill>
                <a:srgbClr val="7030A0"/>
              </a:solidFill>
              <a:latin typeface="Corbel" panose="020B0503020204020204" pitchFamily="34" charset="0"/>
            </a:endParaRPr>
          </a:p>
        </p:txBody>
      </p:sp>
      <p:pic>
        <p:nvPicPr>
          <p:cNvPr id="2" name="Picture 1">
            <a:extLst>
              <a:ext uri="{FF2B5EF4-FFF2-40B4-BE49-F238E27FC236}">
                <a16:creationId xmlns:a16="http://schemas.microsoft.com/office/drawing/2014/main" id="{0538861C-D347-0BB5-4806-DE97D6CF0F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0312" y="2280744"/>
            <a:ext cx="8114801" cy="4577255"/>
          </a:xfrm>
          <a:prstGeom prst="rect">
            <a:avLst/>
          </a:prstGeom>
        </p:spPr>
      </p:pic>
      <p:pic>
        <p:nvPicPr>
          <p:cNvPr id="4" name="Picture 3">
            <a:extLst>
              <a:ext uri="{FF2B5EF4-FFF2-40B4-BE49-F238E27FC236}">
                <a16:creationId xmlns:a16="http://schemas.microsoft.com/office/drawing/2014/main" id="{53843F3A-9B74-E3AE-5469-827F687714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70483" y="1304692"/>
            <a:ext cx="6604630" cy="5553307"/>
          </a:xfrm>
          <a:prstGeom prst="rect">
            <a:avLst/>
          </a:prstGeom>
        </p:spPr>
      </p:pic>
      <p:pic>
        <p:nvPicPr>
          <p:cNvPr id="5" name="Picture 4">
            <a:extLst>
              <a:ext uri="{FF2B5EF4-FFF2-40B4-BE49-F238E27FC236}">
                <a16:creationId xmlns:a16="http://schemas.microsoft.com/office/drawing/2014/main" id="{92525FA3-2BFB-77DF-8141-C14D97DA0C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887" y="1304692"/>
            <a:ext cx="6457486" cy="5553307"/>
          </a:xfrm>
          <a:prstGeom prst="rect">
            <a:avLst/>
          </a:prstGeom>
        </p:spPr>
      </p:pic>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B923C-7486-1F36-B0A5-7D4842F212F4}"/>
              </a:ext>
            </a:extLst>
          </p:cNvPr>
          <p:cNvSpPr>
            <a:spLocks noGrp="1"/>
          </p:cNvSpPr>
          <p:nvPr>
            <p:ph type="title"/>
          </p:nvPr>
        </p:nvSpPr>
        <p:spPr/>
        <p:txBody>
          <a:bodyPr/>
          <a:lstStyle/>
          <a:p>
            <a:r>
              <a:rPr lang="en-US" sz="4000" b="1" dirty="0"/>
              <a:t>2 Days Retreat conducted at New </a:t>
            </a:r>
            <a:r>
              <a:rPr lang="en-US" sz="4000" b="1" dirty="0" err="1"/>
              <a:t>Panvel</a:t>
            </a:r>
            <a:endParaRPr lang="en-IN" sz="4000" b="1" dirty="0"/>
          </a:p>
        </p:txBody>
      </p:sp>
      <p:sp>
        <p:nvSpPr>
          <p:cNvPr id="3" name="Content Placeholder 2">
            <a:extLst>
              <a:ext uri="{FF2B5EF4-FFF2-40B4-BE49-F238E27FC236}">
                <a16:creationId xmlns:a16="http://schemas.microsoft.com/office/drawing/2014/main" id="{1D2C67DA-1DDA-471D-D375-23B967DD7BF1}"/>
              </a:ext>
            </a:extLst>
          </p:cNvPr>
          <p:cNvSpPr>
            <a:spLocks noGrp="1"/>
          </p:cNvSpPr>
          <p:nvPr>
            <p:ph idx="1"/>
          </p:nvPr>
        </p:nvSpPr>
        <p:spPr>
          <a:xfrm>
            <a:off x="336331" y="2445844"/>
            <a:ext cx="8298958" cy="4070569"/>
          </a:xfrm>
        </p:spPr>
        <p:txBody>
          <a:bodyPr>
            <a:normAutofit fontScale="92500" lnSpcReduction="20000"/>
          </a:bodyPr>
          <a:lstStyle/>
          <a:p>
            <a:r>
              <a:rPr lang="en-US" sz="2800" b="1" dirty="0"/>
              <a:t>Date: 30</a:t>
            </a:r>
            <a:r>
              <a:rPr lang="en-US" sz="2800" b="1" baseline="30000" dirty="0"/>
              <a:t>th</a:t>
            </a:r>
            <a:r>
              <a:rPr lang="en-US" sz="2800" b="1" dirty="0"/>
              <a:t> Nov and 1</a:t>
            </a:r>
            <a:r>
              <a:rPr lang="en-US" sz="2800" b="1" baseline="30000" dirty="0"/>
              <a:t>st</a:t>
            </a:r>
            <a:r>
              <a:rPr lang="en-US" sz="2800" b="1" dirty="0"/>
              <a:t> Dec 2024</a:t>
            </a:r>
          </a:p>
          <a:p>
            <a:endParaRPr lang="en-US" sz="2800" b="1" dirty="0"/>
          </a:p>
          <a:p>
            <a:r>
              <a:rPr lang="en-US" sz="2800" b="1" dirty="0"/>
              <a:t>Organizer: MH Core Team</a:t>
            </a:r>
          </a:p>
          <a:p>
            <a:endParaRPr lang="en-US" sz="2800" b="1" dirty="0"/>
          </a:p>
          <a:p>
            <a:r>
              <a:rPr lang="en-US" sz="2800" b="1" dirty="0"/>
              <a:t>Coordinator: Sol. Lionel Lobo</a:t>
            </a:r>
          </a:p>
          <a:p>
            <a:endParaRPr lang="en-US" sz="2800" b="1" dirty="0"/>
          </a:p>
          <a:p>
            <a:r>
              <a:rPr lang="en-US" sz="2800" b="1" dirty="0"/>
              <a:t>Participants: 20</a:t>
            </a:r>
          </a:p>
          <a:p>
            <a:endParaRPr lang="en-US" sz="2800" b="1" dirty="0"/>
          </a:p>
          <a:p>
            <a:r>
              <a:rPr lang="en-US" sz="2800" b="1" dirty="0"/>
              <a:t>Language: Hindi</a:t>
            </a:r>
            <a:endParaRPr lang="en-IN" sz="2800" b="1" dirty="0"/>
          </a:p>
        </p:txBody>
      </p:sp>
      <p:pic>
        <p:nvPicPr>
          <p:cNvPr id="4" name="Picture 3">
            <a:extLst>
              <a:ext uri="{FF2B5EF4-FFF2-40B4-BE49-F238E27FC236}">
                <a16:creationId xmlns:a16="http://schemas.microsoft.com/office/drawing/2014/main" id="{975E532F-9280-9A42-6AC3-5C02C9A8FB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80690" y="2333296"/>
            <a:ext cx="6253655" cy="4524703"/>
          </a:xfrm>
          <a:prstGeom prst="rect">
            <a:avLst/>
          </a:prstGeom>
        </p:spPr>
      </p:pic>
    </p:spTree>
    <p:extLst>
      <p:ext uri="{BB962C8B-B14F-4D97-AF65-F5344CB8AC3E}">
        <p14:creationId xmlns:p14="http://schemas.microsoft.com/office/powerpoint/2010/main" val="1813083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B6B5-2EC7-4E40-AEA8-03A4FA628577}"/>
              </a:ext>
            </a:extLst>
          </p:cNvPr>
          <p:cNvSpPr>
            <a:spLocks noGrp="1"/>
          </p:cNvSpPr>
          <p:nvPr>
            <p:ph type="title"/>
          </p:nvPr>
        </p:nvSpPr>
        <p:spPr>
          <a:xfrm>
            <a:off x="0" y="764373"/>
            <a:ext cx="12055366" cy="1293028"/>
          </a:xfrm>
        </p:spPr>
        <p:txBody>
          <a:bodyPr>
            <a:normAutofit fontScale="90000"/>
          </a:bodyPr>
          <a:lstStyle/>
          <a:p>
            <a:pPr algn="ctr"/>
            <a:r>
              <a:rPr lang="en-IN" sz="4400" b="1">
                <a:solidFill>
                  <a:schemeClr val="bg1"/>
                </a:solidFill>
                <a:latin typeface="Arial Black" panose="020B0A04020102020204" pitchFamily="34" charset="0"/>
              </a:rPr>
              <a:t>CRFC Meeting held @ New Panvel, Maharashtra</a:t>
            </a:r>
            <a:endParaRPr lang="en-IN" sz="4400" b="1" dirty="0">
              <a:solidFill>
                <a:schemeClr val="bg1"/>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C5DE2B35-BBF0-1759-EE95-AD4D7EF5CF9C}"/>
              </a:ext>
            </a:extLst>
          </p:cNvPr>
          <p:cNvSpPr>
            <a:spLocks noGrp="1"/>
          </p:cNvSpPr>
          <p:nvPr>
            <p:ph idx="1"/>
          </p:nvPr>
        </p:nvSpPr>
        <p:spPr>
          <a:xfrm>
            <a:off x="241738" y="2514598"/>
            <a:ext cx="11813628" cy="4254063"/>
          </a:xfrm>
        </p:spPr>
        <p:txBody>
          <a:bodyPr>
            <a:normAutofit lnSpcReduction="10000"/>
          </a:bodyPr>
          <a:lstStyle/>
          <a:p>
            <a:pPr>
              <a:buFont typeface="Wingdings" panose="05000000000000000000" pitchFamily="2" charset="2"/>
              <a:buChar char="Ø"/>
            </a:pPr>
            <a:r>
              <a:rPr lang="en-US" sz="2800" b="1" i="0" dirty="0">
                <a:solidFill>
                  <a:srgbClr val="000000"/>
                </a:solidFill>
                <a:effectLst/>
                <a:latin typeface="Roboto" panose="02000000000000000000" pitchFamily="2" charset="0"/>
              </a:rPr>
              <a:t> Praise the Lord !!! </a:t>
            </a:r>
          </a:p>
          <a:p>
            <a:pPr>
              <a:buFont typeface="Wingdings" panose="05000000000000000000" pitchFamily="2" charset="2"/>
              <a:buChar char="Ø"/>
            </a:pPr>
            <a:r>
              <a:rPr lang="en-US" sz="2800" b="1" i="0" dirty="0">
                <a:solidFill>
                  <a:srgbClr val="000000"/>
                </a:solidFill>
                <a:effectLst/>
                <a:latin typeface="Roboto" panose="02000000000000000000" pitchFamily="2" charset="0"/>
              </a:rPr>
              <a:t> By the grace of our Lord and savior Jesus Christ, Maharashtra state’s CRFC meeting was held on 3rd November 2024. </a:t>
            </a:r>
          </a:p>
          <a:p>
            <a:pPr>
              <a:buFont typeface="Wingdings" panose="05000000000000000000" pitchFamily="2" charset="2"/>
              <a:buChar char="Ø"/>
            </a:pPr>
            <a:r>
              <a:rPr lang="en-US" sz="2800" b="1" i="0" dirty="0">
                <a:solidFill>
                  <a:srgbClr val="000000"/>
                </a:solidFill>
                <a:effectLst/>
                <a:latin typeface="Roboto" panose="02000000000000000000" pitchFamily="2" charset="0"/>
              </a:rPr>
              <a:t> Around 266 members participated (along with children) </a:t>
            </a:r>
          </a:p>
          <a:p>
            <a:pPr>
              <a:buFont typeface="Wingdings" panose="05000000000000000000" pitchFamily="2" charset="2"/>
              <a:buChar char="Ø"/>
            </a:pPr>
            <a:r>
              <a:rPr lang="en-US" sz="2800" b="1" i="0" dirty="0">
                <a:solidFill>
                  <a:srgbClr val="000000"/>
                </a:solidFill>
                <a:effectLst/>
                <a:latin typeface="Roboto" panose="02000000000000000000" pitchFamily="2" charset="0"/>
              </a:rPr>
              <a:t> Participants attended from various parts of Maharashtra (Mumbai, Navi Mumbai, Thane, </a:t>
            </a:r>
            <a:r>
              <a:rPr lang="en-US" sz="2800" b="1" i="0" dirty="0" err="1">
                <a:solidFill>
                  <a:srgbClr val="000000"/>
                </a:solidFill>
                <a:effectLst/>
                <a:latin typeface="Roboto" panose="02000000000000000000" pitchFamily="2" charset="0"/>
              </a:rPr>
              <a:t>Hingoli</a:t>
            </a:r>
            <a:r>
              <a:rPr lang="en-US" sz="2800" b="1" i="0" dirty="0">
                <a:solidFill>
                  <a:srgbClr val="000000"/>
                </a:solidFill>
                <a:effectLst/>
                <a:latin typeface="Roboto" panose="02000000000000000000" pitchFamily="2" charset="0"/>
              </a:rPr>
              <a:t>, Aurangabad, Jalna, Pune, </a:t>
            </a:r>
            <a:r>
              <a:rPr lang="en-US" sz="2800" b="1" i="0" dirty="0" err="1">
                <a:solidFill>
                  <a:srgbClr val="000000"/>
                </a:solidFill>
                <a:effectLst/>
                <a:latin typeface="Roboto" panose="02000000000000000000" pitchFamily="2" charset="0"/>
              </a:rPr>
              <a:t>Amravathi</a:t>
            </a:r>
            <a:r>
              <a:rPr lang="en-US" sz="2800" b="1" i="0" dirty="0">
                <a:solidFill>
                  <a:srgbClr val="000000"/>
                </a:solidFill>
                <a:effectLst/>
                <a:latin typeface="Roboto" panose="02000000000000000000" pitchFamily="2" charset="0"/>
              </a:rPr>
              <a:t> , Akola) and also from Karnataka. </a:t>
            </a:r>
          </a:p>
          <a:p>
            <a:pPr>
              <a:buFont typeface="Wingdings" panose="05000000000000000000" pitchFamily="2" charset="2"/>
              <a:buChar char="Ø"/>
            </a:pPr>
            <a:r>
              <a:rPr lang="en-US" sz="2800" b="1" i="0" dirty="0">
                <a:solidFill>
                  <a:srgbClr val="000000"/>
                </a:solidFill>
                <a:effectLst/>
                <a:latin typeface="Roboto" panose="02000000000000000000" pitchFamily="2" charset="0"/>
              </a:rPr>
              <a:t> Timing: 09:00 AM to 05:30 PM</a:t>
            </a:r>
          </a:p>
          <a:p>
            <a:pPr>
              <a:buFont typeface="Wingdings" panose="05000000000000000000" pitchFamily="2" charset="2"/>
              <a:buChar char="Ø"/>
            </a:pPr>
            <a:r>
              <a:rPr lang="en-US" sz="2800" b="1" dirty="0">
                <a:solidFill>
                  <a:srgbClr val="000000"/>
                </a:solidFill>
                <a:latin typeface="Roboto" panose="02000000000000000000" pitchFamily="2" charset="0"/>
              </a:rPr>
              <a:t> Language: Hindi and Marathi</a:t>
            </a:r>
            <a:endParaRPr lang="en-US" sz="2800" b="1" i="0" dirty="0">
              <a:solidFill>
                <a:srgbClr val="000000"/>
              </a:solidFill>
              <a:effectLst/>
              <a:latin typeface="Roboto" panose="02000000000000000000" pitchFamily="2" charset="0"/>
            </a:endParaRPr>
          </a:p>
        </p:txBody>
      </p:sp>
    </p:spTree>
    <p:extLst>
      <p:ext uri="{BB962C8B-B14F-4D97-AF65-F5344CB8AC3E}">
        <p14:creationId xmlns:p14="http://schemas.microsoft.com/office/powerpoint/2010/main" val="38303699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B44DC-559F-1CF8-E1C8-9AC05AFA2E4C}"/>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9E481AD3-DA9E-05BE-A64A-10B45B9D1D2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81249" y="105103"/>
            <a:ext cx="5949719" cy="6526925"/>
          </a:xfrm>
          <a:prstGeom prst="rect">
            <a:avLst/>
          </a:prstGeom>
        </p:spPr>
      </p:pic>
      <p:pic>
        <p:nvPicPr>
          <p:cNvPr id="4" name="Picture 3">
            <a:extLst>
              <a:ext uri="{FF2B5EF4-FFF2-40B4-BE49-F238E27FC236}">
                <a16:creationId xmlns:a16="http://schemas.microsoft.com/office/drawing/2014/main" id="{9E916A64-29FA-07ED-5B6E-6BDA43A0FC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90290" y="115613"/>
            <a:ext cx="5520461" cy="6611008"/>
          </a:xfrm>
          <a:prstGeom prst="rect">
            <a:avLst/>
          </a:prstGeom>
        </p:spPr>
      </p:pic>
    </p:spTree>
    <p:extLst>
      <p:ext uri="{BB962C8B-B14F-4D97-AF65-F5344CB8AC3E}">
        <p14:creationId xmlns:p14="http://schemas.microsoft.com/office/powerpoint/2010/main" val="30061393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ABEC8-5C96-AF79-D409-4F720354DF7E}"/>
              </a:ext>
            </a:extLst>
          </p:cNvPr>
          <p:cNvSpPr>
            <a:spLocks noGrp="1"/>
          </p:cNvSpPr>
          <p:nvPr>
            <p:ph type="title"/>
          </p:nvPr>
        </p:nvSpPr>
        <p:spPr/>
        <p:txBody>
          <a:bodyPr/>
          <a:lstStyle/>
          <a:p>
            <a:r>
              <a:rPr lang="en-US" sz="4000" b="1" dirty="0"/>
              <a:t>Testimonies</a:t>
            </a:r>
            <a:endParaRPr lang="en-IN" sz="4000" b="1" dirty="0"/>
          </a:p>
        </p:txBody>
      </p:sp>
      <p:sp>
        <p:nvSpPr>
          <p:cNvPr id="3" name="Content Placeholder 2">
            <a:extLst>
              <a:ext uri="{FF2B5EF4-FFF2-40B4-BE49-F238E27FC236}">
                <a16:creationId xmlns:a16="http://schemas.microsoft.com/office/drawing/2014/main" id="{D6F59636-E871-9289-2F18-5994935EA07B}"/>
              </a:ext>
            </a:extLst>
          </p:cNvPr>
          <p:cNvSpPr>
            <a:spLocks noGrp="1"/>
          </p:cNvSpPr>
          <p:nvPr>
            <p:ph idx="1"/>
          </p:nvPr>
        </p:nvSpPr>
        <p:spPr>
          <a:xfrm>
            <a:off x="399393" y="2603499"/>
            <a:ext cx="11309131" cy="4144141"/>
          </a:xfrm>
        </p:spPr>
        <p:txBody>
          <a:bodyPr>
            <a:normAutofit/>
          </a:bodyPr>
          <a:lstStyle/>
          <a:p>
            <a:r>
              <a:rPr lang="en-US" sz="2400" b="1" dirty="0"/>
              <a:t>Almost all the participants were experiencing dryness in them and were not able to have a good relationship with God, however after this retreat they all were revived and got renewed.</a:t>
            </a:r>
          </a:p>
          <a:p>
            <a:r>
              <a:rPr lang="en-US" sz="2400" b="1" dirty="0"/>
              <a:t>Many saw visions and received revelations from the Lord regarding themselves.</a:t>
            </a:r>
          </a:p>
          <a:p>
            <a:r>
              <a:rPr lang="en-US" sz="2400" b="1" dirty="0"/>
              <a:t>Participants also committed to start new troop church and have also adopted new states and countries.</a:t>
            </a:r>
          </a:p>
          <a:p>
            <a:r>
              <a:rPr lang="en-US" sz="2400" b="1" dirty="0"/>
              <a:t>All the classes were very effective and very much required for the participants.</a:t>
            </a:r>
          </a:p>
          <a:p>
            <a:endParaRPr lang="en-US" sz="2400" b="1" dirty="0"/>
          </a:p>
          <a:p>
            <a:pPr marL="0" indent="0">
              <a:buNone/>
            </a:pPr>
            <a:endParaRPr lang="en-US" sz="2400" b="1" dirty="0"/>
          </a:p>
          <a:p>
            <a:endParaRPr lang="en-IN" sz="2400" b="1" dirty="0"/>
          </a:p>
        </p:txBody>
      </p:sp>
    </p:spTree>
    <p:extLst>
      <p:ext uri="{BB962C8B-B14F-4D97-AF65-F5344CB8AC3E}">
        <p14:creationId xmlns:p14="http://schemas.microsoft.com/office/powerpoint/2010/main" val="32661226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B7D-FA64-4515-E006-CFE4182F6D3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B49DAC4-480D-2C53-4A2F-B14E95A1DC1B}"/>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DDEE945E-D040-599B-49E6-1959440B3415}"/>
              </a:ext>
            </a:extLst>
          </p:cNvPr>
          <p:cNvPicPr>
            <a:picLocks noChangeAspect="1"/>
          </p:cNvPicPr>
          <p:nvPr/>
        </p:nvPicPr>
        <p:blipFill>
          <a:blip r:embed="rId2"/>
          <a:stretch>
            <a:fillRect/>
          </a:stretch>
        </p:blipFill>
        <p:spPr>
          <a:xfrm>
            <a:off x="0" y="189186"/>
            <a:ext cx="12192000" cy="6453352"/>
          </a:xfrm>
          <a:prstGeom prst="rect">
            <a:avLst/>
          </a:prstGeom>
        </p:spPr>
      </p:pic>
    </p:spTree>
    <p:extLst>
      <p:ext uri="{BB962C8B-B14F-4D97-AF65-F5344CB8AC3E}">
        <p14:creationId xmlns:p14="http://schemas.microsoft.com/office/powerpoint/2010/main" val="29971295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A9B6FB-15C4-F5D5-AB24-E9908E7EB630}"/>
              </a:ext>
            </a:extLst>
          </p:cNvPr>
          <p:cNvPicPr>
            <a:picLocks noChangeAspect="1"/>
          </p:cNvPicPr>
          <p:nvPr/>
        </p:nvPicPr>
        <p:blipFill>
          <a:blip r:embed="rId2"/>
          <a:stretch>
            <a:fillRect/>
          </a:stretch>
        </p:blipFill>
        <p:spPr>
          <a:xfrm>
            <a:off x="709938" y="713053"/>
            <a:ext cx="10696397" cy="5431894"/>
          </a:xfrm>
          <a:prstGeom prst="rect">
            <a:avLst/>
          </a:prstGeom>
        </p:spPr>
      </p:pic>
      <p:sp>
        <p:nvSpPr>
          <p:cNvPr id="5" name="TextBox 4">
            <a:extLst>
              <a:ext uri="{FF2B5EF4-FFF2-40B4-BE49-F238E27FC236}">
                <a16:creationId xmlns:a16="http://schemas.microsoft.com/office/drawing/2014/main" id="{172C2337-9EFC-E94D-2918-2025EB9350C4}"/>
              </a:ext>
            </a:extLst>
          </p:cNvPr>
          <p:cNvSpPr txBox="1"/>
          <p:nvPr/>
        </p:nvSpPr>
        <p:spPr>
          <a:xfrm>
            <a:off x="4993230" y="5297556"/>
            <a:ext cx="6413105" cy="707886"/>
          </a:xfrm>
          <a:prstGeom prst="rect">
            <a:avLst/>
          </a:prstGeom>
          <a:noFill/>
        </p:spPr>
        <p:txBody>
          <a:bodyPr wrap="square" rtlCol="0">
            <a:spAutoFit/>
          </a:bodyPr>
          <a:lstStyle/>
          <a:p>
            <a:pPr algn="l"/>
            <a:r>
              <a:rPr lang="en-US" sz="4000" b="1" u="sng" dirty="0">
                <a:solidFill>
                  <a:srgbClr val="FF0000"/>
                </a:solidFill>
              </a:rPr>
              <a:t>NEXT MONTH Planning …</a:t>
            </a:r>
          </a:p>
        </p:txBody>
      </p:sp>
      <p:sp>
        <p:nvSpPr>
          <p:cNvPr id="6" name="TextBox 5">
            <a:extLst>
              <a:ext uri="{FF2B5EF4-FFF2-40B4-BE49-F238E27FC236}">
                <a16:creationId xmlns:a16="http://schemas.microsoft.com/office/drawing/2014/main" id="{54BB222D-0607-5A2F-D3AC-234BA4204A9F}"/>
              </a:ext>
            </a:extLst>
          </p:cNvPr>
          <p:cNvSpPr txBox="1"/>
          <p:nvPr/>
        </p:nvSpPr>
        <p:spPr>
          <a:xfrm>
            <a:off x="3384983" y="2180464"/>
            <a:ext cx="5174028" cy="707886"/>
          </a:xfrm>
          <a:prstGeom prst="rect">
            <a:avLst/>
          </a:prstGeom>
          <a:noFill/>
        </p:spPr>
        <p:txBody>
          <a:bodyPr wrap="square" rtlCol="0">
            <a:spAutoFit/>
          </a:bodyPr>
          <a:lstStyle/>
          <a:p>
            <a:pPr algn="l"/>
            <a:r>
              <a:rPr lang="en-US" sz="4000" b="1" u="sng" dirty="0">
                <a:solidFill>
                  <a:srgbClr val="FF0000"/>
                </a:solidFill>
              </a:rPr>
              <a:t>IN MAHARASHTRA </a:t>
            </a:r>
          </a:p>
        </p:txBody>
      </p:sp>
    </p:spTree>
    <p:extLst>
      <p:ext uri="{BB962C8B-B14F-4D97-AF65-F5344CB8AC3E}">
        <p14:creationId xmlns:p14="http://schemas.microsoft.com/office/powerpoint/2010/main" val="3486643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130311-C71D-5215-2D1F-6C034767FC80}"/>
              </a:ext>
            </a:extLst>
          </p:cNvPr>
          <p:cNvSpPr>
            <a:spLocks noGrp="1"/>
          </p:cNvSpPr>
          <p:nvPr>
            <p:ph type="subTitle" idx="1"/>
          </p:nvPr>
        </p:nvSpPr>
        <p:spPr>
          <a:xfrm>
            <a:off x="1432327" y="659394"/>
            <a:ext cx="8825658" cy="863758"/>
          </a:xfrm>
        </p:spPr>
        <p:txBody>
          <a:bodyPr>
            <a:normAutofit/>
          </a:bodyPr>
          <a:lstStyle/>
          <a:p>
            <a:r>
              <a:rPr lang="en-US" sz="4800" b="1" dirty="0">
                <a:solidFill>
                  <a:schemeClr val="bg1"/>
                </a:solidFill>
              </a:rPr>
              <a:t>Next Months Planning</a:t>
            </a:r>
            <a:endParaRPr lang="en-US" sz="16600" b="1" u="sng" dirty="0">
              <a:solidFill>
                <a:schemeClr val="bg1"/>
              </a:solidFill>
            </a:endParaRPr>
          </a:p>
        </p:txBody>
      </p:sp>
      <p:graphicFrame>
        <p:nvGraphicFramePr>
          <p:cNvPr id="4" name="Table 3">
            <a:extLst>
              <a:ext uri="{FF2B5EF4-FFF2-40B4-BE49-F238E27FC236}">
                <a16:creationId xmlns:a16="http://schemas.microsoft.com/office/drawing/2014/main" id="{ED152D34-FA0F-5A92-83E0-80CAEEE916F9}"/>
              </a:ext>
            </a:extLst>
          </p:cNvPr>
          <p:cNvGraphicFramePr>
            <a:graphicFrameLocks noGrp="1"/>
          </p:cNvGraphicFramePr>
          <p:nvPr>
            <p:extLst>
              <p:ext uri="{D42A27DB-BD31-4B8C-83A1-F6EECF244321}">
                <p14:modId xmlns:p14="http://schemas.microsoft.com/office/powerpoint/2010/main" val="2746411193"/>
              </p:ext>
            </p:extLst>
          </p:nvPr>
        </p:nvGraphicFramePr>
        <p:xfrm>
          <a:off x="652098" y="1997226"/>
          <a:ext cx="10867242" cy="2285723"/>
        </p:xfrm>
        <a:graphic>
          <a:graphicData uri="http://schemas.openxmlformats.org/drawingml/2006/table">
            <a:tbl>
              <a:tblPr firstRow="1" bandRow="1">
                <a:tableStyleId>{284E427A-3D55-4303-BF80-6455036E1DE7}</a:tableStyleId>
              </a:tblPr>
              <a:tblGrid>
                <a:gridCol w="1811207">
                  <a:extLst>
                    <a:ext uri="{9D8B030D-6E8A-4147-A177-3AD203B41FA5}">
                      <a16:colId xmlns:a16="http://schemas.microsoft.com/office/drawing/2014/main" val="3108617365"/>
                    </a:ext>
                  </a:extLst>
                </a:gridCol>
                <a:gridCol w="1811207">
                  <a:extLst>
                    <a:ext uri="{9D8B030D-6E8A-4147-A177-3AD203B41FA5}">
                      <a16:colId xmlns:a16="http://schemas.microsoft.com/office/drawing/2014/main" val="306239300"/>
                    </a:ext>
                  </a:extLst>
                </a:gridCol>
                <a:gridCol w="1811207">
                  <a:extLst>
                    <a:ext uri="{9D8B030D-6E8A-4147-A177-3AD203B41FA5}">
                      <a16:colId xmlns:a16="http://schemas.microsoft.com/office/drawing/2014/main" val="3321104943"/>
                    </a:ext>
                  </a:extLst>
                </a:gridCol>
                <a:gridCol w="1811207">
                  <a:extLst>
                    <a:ext uri="{9D8B030D-6E8A-4147-A177-3AD203B41FA5}">
                      <a16:colId xmlns:a16="http://schemas.microsoft.com/office/drawing/2014/main" val="3658966033"/>
                    </a:ext>
                  </a:extLst>
                </a:gridCol>
                <a:gridCol w="1811207">
                  <a:extLst>
                    <a:ext uri="{9D8B030D-6E8A-4147-A177-3AD203B41FA5}">
                      <a16:colId xmlns:a16="http://schemas.microsoft.com/office/drawing/2014/main" val="3816308504"/>
                    </a:ext>
                  </a:extLst>
                </a:gridCol>
                <a:gridCol w="1811207">
                  <a:extLst>
                    <a:ext uri="{9D8B030D-6E8A-4147-A177-3AD203B41FA5}">
                      <a16:colId xmlns:a16="http://schemas.microsoft.com/office/drawing/2014/main" val="2561088660"/>
                    </a:ext>
                  </a:extLst>
                </a:gridCol>
              </a:tblGrid>
              <a:tr h="1295243">
                <a:tc>
                  <a:txBody>
                    <a:bodyPr/>
                    <a:lstStyle/>
                    <a:p>
                      <a:r>
                        <a:rPr lang="en-US" dirty="0"/>
                        <a:t>   </a:t>
                      </a:r>
                      <a:r>
                        <a:rPr lang="en-US" sz="2400" u="sng" dirty="0"/>
                        <a:t>(BFF)</a:t>
                      </a:r>
                    </a:p>
                  </a:txBody>
                  <a:tcPr/>
                </a:tc>
                <a:tc>
                  <a:txBody>
                    <a:bodyPr/>
                    <a:lstStyle/>
                    <a:p>
                      <a:r>
                        <a:rPr lang="en-US" sz="2400" u="sng" dirty="0"/>
                        <a:t>GIFT SCHOOL</a:t>
                      </a:r>
                    </a:p>
                  </a:txBody>
                  <a:tcPr/>
                </a:tc>
                <a:tc>
                  <a:txBody>
                    <a:bodyPr/>
                    <a:lstStyle/>
                    <a:p>
                      <a:r>
                        <a:rPr lang="en-US" sz="2400" u="sng" dirty="0"/>
                        <a:t>TROOP CHURCH </a:t>
                      </a:r>
                      <a:endParaRPr lang="en-US" sz="2400" dirty="0"/>
                    </a:p>
                  </a:txBody>
                  <a:tcPr/>
                </a:tc>
                <a:tc>
                  <a:txBody>
                    <a:bodyPr/>
                    <a:lstStyle/>
                    <a:p>
                      <a:r>
                        <a:rPr lang="en-US" sz="2400" u="sng" dirty="0"/>
                        <a:t>Night Prayer</a:t>
                      </a:r>
                    </a:p>
                    <a:p>
                      <a:endParaRPr lang="en-US" sz="2400" dirty="0"/>
                    </a:p>
                  </a:txBody>
                  <a:tcPr/>
                </a:tc>
                <a:tc>
                  <a:txBody>
                    <a:bodyPr/>
                    <a:lstStyle/>
                    <a:p>
                      <a:r>
                        <a:rPr lang="en-US" sz="2400" dirty="0"/>
                        <a:t>Fellowship Meetings</a:t>
                      </a:r>
                    </a:p>
                  </a:txBody>
                  <a:tcPr/>
                </a:tc>
                <a:tc>
                  <a:txBody>
                    <a:bodyPr/>
                    <a:lstStyle/>
                    <a:p>
                      <a:r>
                        <a:rPr lang="en-US" sz="2400" dirty="0"/>
                        <a:t>MH Retreat </a:t>
                      </a:r>
                    </a:p>
                  </a:txBody>
                  <a:tcPr/>
                </a:tc>
                <a:extLst>
                  <a:ext uri="{0D108BD9-81ED-4DB2-BD59-A6C34878D82A}">
                    <a16:rowId xmlns:a16="http://schemas.microsoft.com/office/drawing/2014/main" val="2685953302"/>
                  </a:ext>
                </a:extLst>
              </a:tr>
              <a:tr h="990480">
                <a:tc>
                  <a:txBody>
                    <a:bodyPr/>
                    <a:lstStyle/>
                    <a:p>
                      <a:pPr algn="ctr"/>
                      <a:r>
                        <a:rPr lang="en-US" sz="2800" b="1" u="none" dirty="0">
                          <a:solidFill>
                            <a:schemeClr val="tx1"/>
                          </a:solidFill>
                        </a:rPr>
                        <a:t>1</a:t>
                      </a:r>
                      <a:endParaRPr lang="en-US" sz="3600" b="1" u="none" dirty="0">
                        <a:solidFill>
                          <a:schemeClr val="tx1"/>
                        </a:solidFill>
                      </a:endParaRPr>
                    </a:p>
                  </a:txBody>
                  <a:tcPr/>
                </a:tc>
                <a:tc>
                  <a:txBody>
                    <a:bodyPr/>
                    <a:lstStyle/>
                    <a:p>
                      <a:pPr algn="ctr"/>
                      <a:r>
                        <a:rPr lang="en-US" sz="2800" b="1" u="none" dirty="0">
                          <a:solidFill>
                            <a:schemeClr val="tx1"/>
                          </a:solidFill>
                        </a:rPr>
                        <a:t>1 each</a:t>
                      </a:r>
                      <a:endParaRPr lang="en-US" b="1" u="none" dirty="0">
                        <a:solidFill>
                          <a:schemeClr val="tx1"/>
                        </a:solidFill>
                      </a:endParaRPr>
                    </a:p>
                  </a:txBody>
                  <a:tcPr/>
                </a:tc>
                <a:tc>
                  <a:txBody>
                    <a:bodyPr/>
                    <a:lstStyle/>
                    <a:p>
                      <a:pPr algn="ctr"/>
                      <a:r>
                        <a:rPr lang="en-US" sz="2400" b="1" u="none" dirty="0">
                          <a:solidFill>
                            <a:schemeClr val="tx1"/>
                          </a:solidFill>
                        </a:rPr>
                        <a:t>50</a:t>
                      </a:r>
                      <a:endParaRPr lang="en-US" sz="2400" b="1" i="0" u="none" dirty="0">
                        <a:solidFill>
                          <a:schemeClr val="tx1"/>
                        </a:solidFill>
                      </a:endParaRPr>
                    </a:p>
                  </a:txBody>
                  <a:tcPr/>
                </a:tc>
                <a:tc>
                  <a:txBody>
                    <a:bodyPr/>
                    <a:lstStyle/>
                    <a:p>
                      <a:pPr algn="ctr"/>
                      <a:r>
                        <a:rPr lang="en-US" sz="2400" b="1" u="none" dirty="0">
                          <a:solidFill>
                            <a:schemeClr val="tx1"/>
                          </a:solidFill>
                        </a:rPr>
                        <a:t>10</a:t>
                      </a:r>
                    </a:p>
                  </a:txBody>
                  <a:tcPr/>
                </a:tc>
                <a:tc>
                  <a:txBody>
                    <a:bodyPr/>
                    <a:lstStyle/>
                    <a:p>
                      <a:pPr algn="ctr"/>
                      <a:r>
                        <a:rPr lang="en-US" sz="2400" b="1" u="none" dirty="0">
                          <a:solidFill>
                            <a:schemeClr val="tx1"/>
                          </a:solidFill>
                        </a:rPr>
                        <a:t>10</a:t>
                      </a:r>
                    </a:p>
                  </a:txBody>
                  <a:tcPr/>
                </a:tc>
                <a:tc>
                  <a:txBody>
                    <a:bodyPr/>
                    <a:lstStyle/>
                    <a:p>
                      <a:pPr algn="ctr"/>
                      <a:r>
                        <a:rPr lang="en-US" sz="2400" b="1" u="none" dirty="0">
                          <a:solidFill>
                            <a:schemeClr val="tx1"/>
                          </a:solidFill>
                        </a:rPr>
                        <a:t>2</a:t>
                      </a:r>
                    </a:p>
                  </a:txBody>
                  <a:tcPr/>
                </a:tc>
                <a:extLst>
                  <a:ext uri="{0D108BD9-81ED-4DB2-BD59-A6C34878D82A}">
                    <a16:rowId xmlns:a16="http://schemas.microsoft.com/office/drawing/2014/main" val="3164054383"/>
                  </a:ext>
                </a:extLst>
              </a:tr>
            </a:tbl>
          </a:graphicData>
        </a:graphic>
      </p:graphicFrame>
      <p:sp>
        <p:nvSpPr>
          <p:cNvPr id="6" name="TextBox 5">
            <a:extLst>
              <a:ext uri="{FF2B5EF4-FFF2-40B4-BE49-F238E27FC236}">
                <a16:creationId xmlns:a16="http://schemas.microsoft.com/office/drawing/2014/main" id="{EBD81EB9-3B89-BFCF-D297-10CA88FAC627}"/>
              </a:ext>
            </a:extLst>
          </p:cNvPr>
          <p:cNvSpPr txBox="1"/>
          <p:nvPr/>
        </p:nvSpPr>
        <p:spPr>
          <a:xfrm>
            <a:off x="5179233" y="0"/>
            <a:ext cx="1828800" cy="1828800"/>
          </a:xfrm>
          <a:prstGeom prst="rect">
            <a:avLst/>
          </a:prstGeom>
          <a:noFill/>
        </p:spPr>
        <p:txBody>
          <a:bodyPr wrap="square" rtlCol="0">
            <a:spAutoFit/>
          </a:bodyPr>
          <a:lstStyle/>
          <a:p>
            <a:pPr algn="l"/>
            <a:endParaRPr lang="en-US" dirty="0"/>
          </a:p>
        </p:txBody>
      </p:sp>
    </p:spTree>
    <p:extLst>
      <p:ext uri="{BB962C8B-B14F-4D97-AF65-F5344CB8AC3E}">
        <p14:creationId xmlns:p14="http://schemas.microsoft.com/office/powerpoint/2010/main" val="536178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55550-A8D1-3EB9-9FA2-A14D1081BDAD}"/>
              </a:ext>
            </a:extLst>
          </p:cNvPr>
          <p:cNvPicPr>
            <a:picLocks noChangeAspect="1"/>
          </p:cNvPicPr>
          <p:nvPr/>
        </p:nvPicPr>
        <p:blipFill>
          <a:blip r:embed="rId2"/>
          <a:stretch>
            <a:fillRect/>
          </a:stretch>
        </p:blipFill>
        <p:spPr>
          <a:xfrm>
            <a:off x="508789" y="449627"/>
            <a:ext cx="11264348" cy="5904317"/>
          </a:xfrm>
          <a:prstGeom prst="rect">
            <a:avLst/>
          </a:prstGeom>
        </p:spPr>
      </p:pic>
      <p:sp>
        <p:nvSpPr>
          <p:cNvPr id="5" name="TextBox 4">
            <a:extLst>
              <a:ext uri="{FF2B5EF4-FFF2-40B4-BE49-F238E27FC236}">
                <a16:creationId xmlns:a16="http://schemas.microsoft.com/office/drawing/2014/main" id="{851169C9-A108-78AD-ED8D-2EE004E9B3B3}"/>
              </a:ext>
            </a:extLst>
          </p:cNvPr>
          <p:cNvSpPr txBox="1"/>
          <p:nvPr/>
        </p:nvSpPr>
        <p:spPr>
          <a:xfrm>
            <a:off x="769101" y="1724202"/>
            <a:ext cx="7087546" cy="2800767"/>
          </a:xfrm>
          <a:prstGeom prst="rect">
            <a:avLst/>
          </a:prstGeom>
          <a:noFill/>
        </p:spPr>
        <p:txBody>
          <a:bodyPr wrap="square" rtlCol="0">
            <a:spAutoFit/>
          </a:bodyPr>
          <a:lstStyle/>
          <a:p>
            <a:pPr algn="l"/>
            <a:r>
              <a:rPr lang="en-US" sz="8800" b="1" u="sng" dirty="0">
                <a:solidFill>
                  <a:schemeClr val="bg1"/>
                </a:solidFill>
              </a:rPr>
              <a:t>THANK YOU JESUS</a:t>
            </a:r>
          </a:p>
        </p:txBody>
      </p:sp>
    </p:spTree>
    <p:extLst>
      <p:ext uri="{BB962C8B-B14F-4D97-AF65-F5344CB8AC3E}">
        <p14:creationId xmlns:p14="http://schemas.microsoft.com/office/powerpoint/2010/main" val="846983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B6B5-2EC7-4E40-AEA8-03A4FA628577}"/>
              </a:ext>
            </a:extLst>
          </p:cNvPr>
          <p:cNvSpPr>
            <a:spLocks noGrp="1"/>
          </p:cNvSpPr>
          <p:nvPr>
            <p:ph type="title"/>
          </p:nvPr>
        </p:nvSpPr>
        <p:spPr>
          <a:xfrm>
            <a:off x="7081125" y="408845"/>
            <a:ext cx="3658241" cy="705727"/>
          </a:xfrm>
          <a:noFill/>
          <a:ln w="19050">
            <a:noFill/>
            <a:prstDash val="dash"/>
          </a:ln>
        </p:spPr>
        <p:txBody>
          <a:bodyPr vert="horz" lIns="91440" tIns="45720" rIns="91440" bIns="45720" rtlCol="0" anchor="b">
            <a:normAutofit fontScale="90000"/>
          </a:bodyPr>
          <a:lstStyle/>
          <a:p>
            <a:pPr algn="l"/>
            <a:r>
              <a:rPr lang="en-US" sz="4400" b="1" u="sng" dirty="0"/>
              <a:t>March Past</a:t>
            </a:r>
          </a:p>
        </p:txBody>
      </p:sp>
      <p:pic>
        <p:nvPicPr>
          <p:cNvPr id="6" name="Picture 5">
            <a:extLst>
              <a:ext uri="{FF2B5EF4-FFF2-40B4-BE49-F238E27FC236}">
                <a16:creationId xmlns:a16="http://schemas.microsoft.com/office/drawing/2014/main" id="{5759C6FE-B1F9-4D0C-EDF3-746308A5A27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4311" y="493986"/>
            <a:ext cx="6348509" cy="3200489"/>
          </a:xfrm>
          <a:custGeom>
            <a:avLst/>
            <a:gdLst/>
            <a:ahLst/>
            <a:cxnLst/>
            <a:rect l="l" t="t" r="r" b="b"/>
            <a:pathLst>
              <a:path w="2989398" h="2579608">
                <a:moveTo>
                  <a:pt x="618429" y="0"/>
                </a:moveTo>
                <a:lnTo>
                  <a:pt x="2989398" y="0"/>
                </a:lnTo>
                <a:lnTo>
                  <a:pt x="2989398" y="151959"/>
                </a:lnTo>
                <a:lnTo>
                  <a:pt x="2989398" y="1370238"/>
                </a:lnTo>
                <a:lnTo>
                  <a:pt x="2989398" y="2579608"/>
                </a:lnTo>
                <a:lnTo>
                  <a:pt x="0" y="2579608"/>
                </a:lnTo>
                <a:lnTo>
                  <a:pt x="0" y="151949"/>
                </a:lnTo>
                <a:lnTo>
                  <a:pt x="11940" y="92810"/>
                </a:lnTo>
                <a:cubicBezTo>
                  <a:pt x="27319" y="56449"/>
                  <a:pt x="56447" y="27321"/>
                  <a:pt x="92808" y="11942"/>
                </a:cubicBezTo>
                <a:lnTo>
                  <a:pt x="151947" y="2"/>
                </a:lnTo>
                <a:lnTo>
                  <a:pt x="618429" y="2"/>
                </a:lnTo>
                <a:close/>
              </a:path>
            </a:pathLst>
          </a:custGeom>
        </p:spPr>
      </p:pic>
      <p:pic>
        <p:nvPicPr>
          <p:cNvPr id="3" name="Content Placeholder 2">
            <a:extLst>
              <a:ext uri="{FF2B5EF4-FFF2-40B4-BE49-F238E27FC236}">
                <a16:creationId xmlns:a16="http://schemas.microsoft.com/office/drawing/2014/main" id="{8E89753E-43F4-C3F6-D02D-D52F1CCC211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94311" y="3855347"/>
            <a:ext cx="6348509" cy="2878992"/>
          </a:xfrm>
          <a:custGeom>
            <a:avLst/>
            <a:gdLst/>
            <a:ahLst/>
            <a:cxnLst/>
            <a:rect l="l" t="t" r="r" b="b"/>
            <a:pathLst>
              <a:path w="2969935" h="1874557">
                <a:moveTo>
                  <a:pt x="0" y="0"/>
                </a:moveTo>
                <a:lnTo>
                  <a:pt x="2969935" y="0"/>
                </a:lnTo>
                <a:lnTo>
                  <a:pt x="2969935" y="1874557"/>
                </a:lnTo>
                <a:lnTo>
                  <a:pt x="108845" y="1874557"/>
                </a:lnTo>
                <a:cubicBezTo>
                  <a:pt x="63759" y="1874557"/>
                  <a:pt x="25075" y="1848486"/>
                  <a:pt x="8550" y="1811331"/>
                </a:cubicBezTo>
                <a:lnTo>
                  <a:pt x="0" y="1771050"/>
                </a:lnTo>
                <a:close/>
              </a:path>
            </a:pathLst>
          </a:custGeom>
        </p:spPr>
      </p:pic>
      <p:pic>
        <p:nvPicPr>
          <p:cNvPr id="7" name="Picture 6">
            <a:extLst>
              <a:ext uri="{FF2B5EF4-FFF2-40B4-BE49-F238E27FC236}">
                <a16:creationId xmlns:a16="http://schemas.microsoft.com/office/drawing/2014/main" id="{22A61460-E383-F90C-36E7-3ABC386DA01F}"/>
              </a:ext>
            </a:extLst>
          </p:cNvPr>
          <p:cNvPicPr>
            <a:picLocks noChangeAspect="1"/>
          </p:cNvPicPr>
          <p:nvPr/>
        </p:nvPicPr>
        <p:blipFill>
          <a:blip r:embed="rId4" cstate="email">
            <a:extLst>
              <a:ext uri="{28A0092B-C50C-407E-A947-70E740481C1C}">
                <a14:useLocalDpi xmlns:a14="http://schemas.microsoft.com/office/drawing/2010/main"/>
              </a:ext>
            </a:extLst>
          </a:blip>
          <a:srcRect b="-1"/>
          <a:stretch/>
        </p:blipFill>
        <p:spPr>
          <a:xfrm>
            <a:off x="6737131" y="2836684"/>
            <a:ext cx="5260558" cy="3897655"/>
          </a:xfrm>
          <a:custGeom>
            <a:avLst/>
            <a:gdLst/>
            <a:ahLst/>
            <a:cxnLst/>
            <a:rect l="l" t="t" r="r" b="b"/>
            <a:pathLst>
              <a:path w="2488644" h="2893217">
                <a:moveTo>
                  <a:pt x="6640" y="0"/>
                </a:moveTo>
                <a:lnTo>
                  <a:pt x="2488644" y="0"/>
                </a:lnTo>
                <a:lnTo>
                  <a:pt x="2488644" y="1478584"/>
                </a:lnTo>
                <a:lnTo>
                  <a:pt x="2488644" y="1829101"/>
                </a:lnTo>
                <a:lnTo>
                  <a:pt x="2488644" y="2727776"/>
                </a:lnTo>
                <a:cubicBezTo>
                  <a:pt x="2488644" y="2819147"/>
                  <a:pt x="2414574" y="2893217"/>
                  <a:pt x="2323203" y="2893217"/>
                </a:cubicBezTo>
                <a:lnTo>
                  <a:pt x="896176" y="2893217"/>
                </a:lnTo>
                <a:lnTo>
                  <a:pt x="172081" y="2893217"/>
                </a:lnTo>
                <a:lnTo>
                  <a:pt x="0" y="2893217"/>
                </a:lnTo>
                <a:lnTo>
                  <a:pt x="0" y="140978"/>
                </a:lnTo>
                <a:lnTo>
                  <a:pt x="6640" y="140978"/>
                </a:lnTo>
                <a:close/>
              </a:path>
            </a:pathLst>
          </a:custGeom>
        </p:spPr>
      </p:pic>
      <p:pic>
        <p:nvPicPr>
          <p:cNvPr id="5" name="Picture 4">
            <a:extLst>
              <a:ext uri="{FF2B5EF4-FFF2-40B4-BE49-F238E27FC236}">
                <a16:creationId xmlns:a16="http://schemas.microsoft.com/office/drawing/2014/main" id="{57B0A0AC-CCFB-F92F-D9A5-AB1BBB1E56D3}"/>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737130" y="1114572"/>
            <a:ext cx="5260559" cy="2314428"/>
          </a:xfrm>
          <a:custGeom>
            <a:avLst/>
            <a:gdLst/>
            <a:ahLst/>
            <a:cxnLst/>
            <a:rect l="l" t="t" r="r" b="b"/>
            <a:pathLst>
              <a:path w="2482004" h="1581197">
                <a:moveTo>
                  <a:pt x="0" y="0"/>
                </a:moveTo>
                <a:lnTo>
                  <a:pt x="116690" y="0"/>
                </a:lnTo>
                <a:lnTo>
                  <a:pt x="1583843" y="0"/>
                </a:lnTo>
                <a:lnTo>
                  <a:pt x="2365314" y="0"/>
                </a:lnTo>
                <a:cubicBezTo>
                  <a:pt x="2429760" y="0"/>
                  <a:pt x="2482004" y="52118"/>
                  <a:pt x="2482004" y="116408"/>
                </a:cubicBezTo>
                <a:lnTo>
                  <a:pt x="2482004" y="1581197"/>
                </a:lnTo>
                <a:lnTo>
                  <a:pt x="1583843" y="1581197"/>
                </a:lnTo>
                <a:lnTo>
                  <a:pt x="0" y="1581197"/>
                </a:lnTo>
                <a:lnTo>
                  <a:pt x="0" y="116408"/>
                </a:lnTo>
                <a:close/>
              </a:path>
            </a:pathLst>
          </a:custGeom>
        </p:spPr>
      </p:pic>
    </p:spTree>
    <p:extLst>
      <p:ext uri="{BB962C8B-B14F-4D97-AF65-F5344CB8AC3E}">
        <p14:creationId xmlns:p14="http://schemas.microsoft.com/office/powerpoint/2010/main" val="2864262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B6B5-2EC7-4E40-AEA8-03A4FA628577}"/>
              </a:ext>
            </a:extLst>
          </p:cNvPr>
          <p:cNvSpPr>
            <a:spLocks noGrp="1"/>
          </p:cNvSpPr>
          <p:nvPr>
            <p:ph type="title"/>
          </p:nvPr>
        </p:nvSpPr>
        <p:spPr>
          <a:xfrm>
            <a:off x="0" y="764373"/>
            <a:ext cx="12055366" cy="1293028"/>
          </a:xfrm>
        </p:spPr>
        <p:txBody>
          <a:bodyPr>
            <a:normAutofit/>
          </a:bodyPr>
          <a:lstStyle/>
          <a:p>
            <a:pPr algn="ctr"/>
            <a:r>
              <a:rPr lang="en-IN" sz="4400" b="1" dirty="0">
                <a:solidFill>
                  <a:schemeClr val="bg1"/>
                </a:solidFill>
                <a:latin typeface="Arial Black" panose="020B0A04020102020204" pitchFamily="34" charset="0"/>
              </a:rPr>
              <a:t>Praise and worship</a:t>
            </a:r>
          </a:p>
        </p:txBody>
      </p:sp>
      <p:pic>
        <p:nvPicPr>
          <p:cNvPr id="3" name="Content Placeholder 2">
            <a:extLst>
              <a:ext uri="{FF2B5EF4-FFF2-40B4-BE49-F238E27FC236}">
                <a16:creationId xmlns:a16="http://schemas.microsoft.com/office/drawing/2014/main" id="{1A3FFE21-AE81-D0CE-FF78-6FCD0C36059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382700" y="2425700"/>
            <a:ext cx="5672666" cy="4343400"/>
          </a:xfrm>
          <a:prstGeom prst="rect">
            <a:avLst/>
          </a:prstGeom>
        </p:spPr>
      </p:pic>
      <p:pic>
        <p:nvPicPr>
          <p:cNvPr id="5" name="Picture 4">
            <a:extLst>
              <a:ext uri="{FF2B5EF4-FFF2-40B4-BE49-F238E27FC236}">
                <a16:creationId xmlns:a16="http://schemas.microsoft.com/office/drawing/2014/main" id="{CF3F4EAE-7992-B185-882F-F7C63B17B1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425700"/>
            <a:ext cx="5591503" cy="4343400"/>
          </a:xfrm>
          <a:prstGeom prst="rect">
            <a:avLst/>
          </a:prstGeom>
        </p:spPr>
      </p:pic>
    </p:spTree>
    <p:extLst>
      <p:ext uri="{BB962C8B-B14F-4D97-AF65-F5344CB8AC3E}">
        <p14:creationId xmlns:p14="http://schemas.microsoft.com/office/powerpoint/2010/main" val="3616942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B6B5-2EC7-4E40-AEA8-03A4FA628577}"/>
              </a:ext>
            </a:extLst>
          </p:cNvPr>
          <p:cNvSpPr>
            <a:spLocks noGrp="1"/>
          </p:cNvSpPr>
          <p:nvPr>
            <p:ph type="title"/>
          </p:nvPr>
        </p:nvSpPr>
        <p:spPr>
          <a:xfrm>
            <a:off x="0" y="764373"/>
            <a:ext cx="12055366" cy="1293028"/>
          </a:xfrm>
        </p:spPr>
        <p:txBody>
          <a:bodyPr>
            <a:normAutofit/>
          </a:bodyPr>
          <a:lstStyle/>
          <a:p>
            <a:pPr algn="ctr"/>
            <a:r>
              <a:rPr lang="en-IN" sz="4400" b="1" dirty="0">
                <a:solidFill>
                  <a:schemeClr val="bg1"/>
                </a:solidFill>
                <a:latin typeface="Arial Black" panose="020B0A04020102020204" pitchFamily="34" charset="0"/>
              </a:rPr>
              <a:t>Repentance and commitment</a:t>
            </a:r>
          </a:p>
        </p:txBody>
      </p:sp>
      <p:pic>
        <p:nvPicPr>
          <p:cNvPr id="6" name="Picture 5">
            <a:extLst>
              <a:ext uri="{FF2B5EF4-FFF2-40B4-BE49-F238E27FC236}">
                <a16:creationId xmlns:a16="http://schemas.microsoft.com/office/drawing/2014/main" id="{C92B2DE4-B075-A0C0-EE12-4CFF464DA3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0" y="2286000"/>
            <a:ext cx="6096000" cy="4472152"/>
          </a:xfrm>
          <a:prstGeom prst="rect">
            <a:avLst/>
          </a:prstGeom>
        </p:spPr>
      </p:pic>
      <p:pic>
        <p:nvPicPr>
          <p:cNvPr id="7" name="Picture 6">
            <a:extLst>
              <a:ext uri="{FF2B5EF4-FFF2-40B4-BE49-F238E27FC236}">
                <a16:creationId xmlns:a16="http://schemas.microsoft.com/office/drawing/2014/main" id="{35B1D0AD-F95B-52E2-768E-06E490B795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286000"/>
            <a:ext cx="5927834" cy="4472152"/>
          </a:xfrm>
          <a:prstGeom prst="rect">
            <a:avLst/>
          </a:prstGeom>
        </p:spPr>
      </p:pic>
    </p:spTree>
    <p:extLst>
      <p:ext uri="{BB962C8B-B14F-4D97-AF65-F5344CB8AC3E}">
        <p14:creationId xmlns:p14="http://schemas.microsoft.com/office/powerpoint/2010/main" val="1582788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B6B5-2EC7-4E40-AEA8-03A4FA628577}"/>
              </a:ext>
            </a:extLst>
          </p:cNvPr>
          <p:cNvSpPr>
            <a:spLocks noGrp="1"/>
          </p:cNvSpPr>
          <p:nvPr>
            <p:ph type="title"/>
          </p:nvPr>
        </p:nvSpPr>
        <p:spPr>
          <a:xfrm>
            <a:off x="0" y="764373"/>
            <a:ext cx="12055366" cy="1293028"/>
          </a:xfrm>
        </p:spPr>
        <p:txBody>
          <a:bodyPr>
            <a:normAutofit/>
          </a:bodyPr>
          <a:lstStyle/>
          <a:p>
            <a:pPr algn="ctr"/>
            <a:r>
              <a:rPr lang="en-IN" sz="4400" b="1" dirty="0">
                <a:solidFill>
                  <a:schemeClr val="bg1"/>
                </a:solidFill>
                <a:latin typeface="Arial Black" panose="020B0A04020102020204" pitchFamily="34" charset="0"/>
              </a:rPr>
              <a:t>Renewal of covenant</a:t>
            </a:r>
          </a:p>
        </p:txBody>
      </p:sp>
      <p:pic>
        <p:nvPicPr>
          <p:cNvPr id="3" name="Content Placeholder 2">
            <a:extLst>
              <a:ext uri="{FF2B5EF4-FFF2-40B4-BE49-F238E27FC236}">
                <a16:creationId xmlns:a16="http://schemas.microsoft.com/office/drawing/2014/main" id="{3086690B-943D-5416-4094-AC041E427C7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11502" y="2478909"/>
            <a:ext cx="5884498" cy="4254500"/>
          </a:xfrm>
          <a:prstGeom prst="rect">
            <a:avLst/>
          </a:prstGeom>
        </p:spPr>
      </p:pic>
      <p:pic>
        <p:nvPicPr>
          <p:cNvPr id="5" name="Picture 4">
            <a:extLst>
              <a:ext uri="{FF2B5EF4-FFF2-40B4-BE49-F238E27FC236}">
                <a16:creationId xmlns:a16="http://schemas.microsoft.com/office/drawing/2014/main" id="{33950B10-E0CB-8D62-822E-D8A85D2711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7832" y="2478910"/>
            <a:ext cx="5672666" cy="4254500"/>
          </a:xfrm>
          <a:prstGeom prst="rect">
            <a:avLst/>
          </a:prstGeom>
        </p:spPr>
      </p:pic>
    </p:spTree>
    <p:extLst>
      <p:ext uri="{BB962C8B-B14F-4D97-AF65-F5344CB8AC3E}">
        <p14:creationId xmlns:p14="http://schemas.microsoft.com/office/powerpoint/2010/main" val="23529886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TF10001029" id="{ED3996BA-162B-43C7-B0E2-A5CA4E649741}" vid="{187088E4-27D7-4455-856F-4A44258D82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1411</Words>
  <Application>Microsoft Office PowerPoint</Application>
  <PresentationFormat>Widescreen</PresentationFormat>
  <Paragraphs>131</Paragraphs>
  <Slides>55</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55</vt:i4>
      </vt:variant>
    </vt:vector>
  </HeadingPairs>
  <TitlesOfParts>
    <vt:vector size="67" baseType="lpstr">
      <vt:lpstr>arial</vt:lpstr>
      <vt:lpstr>arial</vt:lpstr>
      <vt:lpstr>Arial Black</vt:lpstr>
      <vt:lpstr>Britannic Bold</vt:lpstr>
      <vt:lpstr>Calibri</vt:lpstr>
      <vt:lpstr>Century Gothic</vt:lpstr>
      <vt:lpstr>Cooper Black</vt:lpstr>
      <vt:lpstr>Corbel</vt:lpstr>
      <vt:lpstr>Roboto</vt:lpstr>
      <vt:lpstr>Wingdings</vt:lpstr>
      <vt:lpstr>Wingdings 3</vt:lpstr>
      <vt:lpstr>Ion Boardroom</vt:lpstr>
      <vt:lpstr>PowerPoint Presentation</vt:lpstr>
      <vt:lpstr>PowerPoint Presentation</vt:lpstr>
      <vt:lpstr>PowerPoint Presentation</vt:lpstr>
      <vt:lpstr>CRFC_Maharashtra State</vt:lpstr>
      <vt:lpstr>CRFC Meeting held @ New Panvel, Maharashtra</vt:lpstr>
      <vt:lpstr>March Past</vt:lpstr>
      <vt:lpstr>Praise and worship</vt:lpstr>
      <vt:lpstr>Repentance and commitment</vt:lpstr>
      <vt:lpstr>Renewal of covenant</vt:lpstr>
      <vt:lpstr>Lord’s supper</vt:lpstr>
      <vt:lpstr>Cultural program’s</vt:lpstr>
      <vt:lpstr>Cultural program’s</vt:lpstr>
      <vt:lpstr>Cultural program’s</vt:lpstr>
      <vt:lpstr>Cultural program’s</vt:lpstr>
      <vt:lpstr>Testimonies</vt:lpstr>
      <vt:lpstr>Testimonies</vt:lpstr>
      <vt:lpstr>Testimonies</vt:lpstr>
      <vt:lpstr>Testimonies</vt:lpstr>
      <vt:lpstr>Troop Church</vt:lpstr>
      <vt:lpstr>TROOP CHURCH IN MAHARASHTRA (HINGOLI)</vt:lpstr>
      <vt:lpstr>TROOP CHURCH IN (HINGOLI) MAHARASHTRA</vt:lpstr>
      <vt:lpstr>ABRAHAM troop churcH TC Leader -  sol SUMAN CHAVAN…</vt:lpstr>
      <vt:lpstr>SHELU DANIEL  troop church  TC Leader –  sol RADHA Kale</vt:lpstr>
      <vt:lpstr>SHELU, MATTHEW troop church  TC Leader - sol REKHA KALE</vt:lpstr>
      <vt:lpstr> YESHU troop churcH  TC Leader –  sol Sahebrao mokkampalle</vt:lpstr>
      <vt:lpstr>EMMANUEL troop churcH  TC Leader -  SOL- INDIRA &amp; Sol.  CHANDRAKALa</vt:lpstr>
      <vt:lpstr> EMMANUEL, troop church  TC Leader -  SOL. JAGDISH Naik </vt:lpstr>
      <vt:lpstr>ISAIAH TROOP CHURCH  TC Leader –  SOL- SUNITA</vt:lpstr>
      <vt:lpstr>PowerPoint Presentation</vt:lpstr>
      <vt:lpstr>(UTTARAKHAND) MUSSOORIE JOSHUA troop church   TC Leader -  SOL- PRATIK FD</vt:lpstr>
      <vt:lpstr>(UTTARAKHAND) DEHRADUN ABRAHAM troop church  TC Leader -  SOL- PRATIK FD</vt:lpstr>
      <vt:lpstr>(UTTARAKHAND) MUSSOORIE James troop church  TC Leader -  SOL- PRATIK FD</vt:lpstr>
      <vt:lpstr>  Matthew 26:41 'Watch and pray so that you will not fall into temptation. The spirit is willing, but the body is weak.’   Mark13:33 Be on guard! Be alert ! You do not know when that time will come.</vt:lpstr>
      <vt:lpstr>KHARBI GAON Leader –   SOL- ARUN KALLEPAWAR</vt:lpstr>
      <vt:lpstr>NARSI GAON Leader –   SOL- ARUN KALLEPAWAR</vt:lpstr>
      <vt:lpstr>PowerPoint Presentation</vt:lpstr>
      <vt:lpstr>PowerPoint Presentation</vt:lpstr>
      <vt:lpstr>1) FRP program in Kharbi, Hingoli district was very successful, 29 people participated in it.  2) This GS was conducted among new believers as well as nonbelievers, many accepted Jesus as Lord and savior that day.   3) They also experienced deliverance and saw the power of God working through forgiveness.  </vt:lpstr>
      <vt:lpstr>A nonbeliever sister from that village attended the GS, she was suffering from severe stomach pain since many year’s and was taking lot of medicines, however, was not relieved from the pain. As she heard the WOG she was completely healed and delivered from all her bondages. Next day she testified that she is not taking any medicines and is absolutely healed.</vt:lpstr>
      <vt:lpstr>Another nonbeliever brother attended the meeting, he had problem of speech, most of the times he used sign language to communicate and spoke very few words however after attending the GS he regained his speech and started communicating clearly with people. He accepted The Lord and gave thanks to Him. </vt:lpstr>
      <vt:lpstr>GS was conducted on 23/11/24 TO 24/11/24 at Andheri, Mumbai.  7 people participated  State coordinator – SOL. SUKUMARI 2 DAYS COORDINATOR SOL- SHITAL AND KAVITA</vt:lpstr>
      <vt:lpstr>One sister Elizabeth liked the practical class of Prophesy where she learnt to write decrees. She never knew we have the authority to do so using the WOG, Esther 8:8     One sister Pooja, understood how to differentiate between the voice of HS and voice of satan, she also learnt how to hear the voice of God.</vt:lpstr>
      <vt:lpstr>PowerPoint Presentation</vt:lpstr>
      <vt:lpstr>Troop Church</vt:lpstr>
      <vt:lpstr>Practical's</vt:lpstr>
      <vt:lpstr>DIGNITY OF WORK – BFF- TRAINING HELPS THE TRAINEES TO EXPRESS THEIR LOVE THROUGH WORK. THEY INVOLVE IN ALL TYPES OF WORK. </vt:lpstr>
      <vt:lpstr>PowerPoint Presentation</vt:lpstr>
      <vt:lpstr>PowerPoint Presentation</vt:lpstr>
      <vt:lpstr>2 Days Retreat conducted at New Panvel</vt:lpstr>
      <vt:lpstr>PowerPoint Presentation</vt:lpstr>
      <vt:lpstr>Testimonies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pratikdhone11@gmail.com</dc:creator>
  <cp:lastModifiedBy>Neha ...</cp:lastModifiedBy>
  <cp:revision>23</cp:revision>
  <dcterms:created xsi:type="dcterms:W3CDTF">2024-11-25T06:45:27Z</dcterms:created>
  <dcterms:modified xsi:type="dcterms:W3CDTF">2024-12-10T08:26:06Z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463cba9-5f6c-478d-9329-7b2295e4e8ed_Enabled">
    <vt:lpwstr>true</vt:lpwstr>
  </property>
  <property fmtid="{D5CDD505-2E9C-101B-9397-08002B2CF9AE}" pid="3" name="MSIP_Label_e463cba9-5f6c-478d-9329-7b2295e4e8ed_SetDate">
    <vt:lpwstr>2024-12-02T15:37:49Z</vt:lpwstr>
  </property>
  <property fmtid="{D5CDD505-2E9C-101B-9397-08002B2CF9AE}" pid="4" name="MSIP_Label_e463cba9-5f6c-478d-9329-7b2295e4e8ed_Method">
    <vt:lpwstr>Standard</vt:lpwstr>
  </property>
  <property fmtid="{D5CDD505-2E9C-101B-9397-08002B2CF9AE}" pid="5" name="MSIP_Label_e463cba9-5f6c-478d-9329-7b2295e4e8ed_Name">
    <vt:lpwstr>All Employees_2</vt:lpwstr>
  </property>
  <property fmtid="{D5CDD505-2E9C-101B-9397-08002B2CF9AE}" pid="6" name="MSIP_Label_e463cba9-5f6c-478d-9329-7b2295e4e8ed_SiteId">
    <vt:lpwstr>33440fc6-b7c7-412c-bb73-0e70b0198d5a</vt:lpwstr>
  </property>
  <property fmtid="{D5CDD505-2E9C-101B-9397-08002B2CF9AE}" pid="7" name="MSIP_Label_e463cba9-5f6c-478d-9329-7b2295e4e8ed_ActionId">
    <vt:lpwstr>e00beec2-012e-4d1e-b01d-51f27b5b3fb2</vt:lpwstr>
  </property>
  <property fmtid="{D5CDD505-2E9C-101B-9397-08002B2CF9AE}" pid="8" name="MSIP_Label_e463cba9-5f6c-478d-9329-7b2295e4e8ed_ContentBits">
    <vt:lpwstr>0</vt:lpwstr>
  </property>
</Properties>
</file>